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6" r:id="rId2"/>
    <p:sldId id="277" r:id="rId3"/>
    <p:sldId id="278" r:id="rId4"/>
    <p:sldId id="279" r:id="rId5"/>
    <p:sldId id="280" r:id="rId6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6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6093297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76564"/>
            <a:ext cx="900115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소방시설 점검 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 20(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월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1~3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6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,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후생관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소방시설 정밀안전 점검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시행업체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㈜태성 소방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6093297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76564"/>
            <a:ext cx="900115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소방시설 점검 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 21(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화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1~3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호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, 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5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소방시설 정밀안전 점검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시행업체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㈜태성 소방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553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6093297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76564"/>
            <a:ext cx="900115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소방시설 점검 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 22(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인재양성관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,</a:t>
            </a:r>
            <a:r>
              <a:rPr kumimoji="1" lang="ko-KR" altLang="en-US" sz="32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향토관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남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,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여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)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소방시설 정밀안전 점검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시행업체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㈜태성 소방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653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6093297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76564"/>
            <a:ext cx="900115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소방시설 점검 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 22(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국제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1, 2</a:t>
            </a:r>
            <a:r>
              <a:rPr kumimoji="1" lang="ko-KR" altLang="en-US" sz="3200" b="1" dirty="0" smtClean="0">
                <a:latin typeface="+mn-ea"/>
                <a:cs typeface="굴림" pitchFamily="50" charset="-127"/>
              </a:rPr>
              <a:t>호관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소방시설 정밀안전 점검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시행업체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㈜태성 소방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991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7800" y="5771983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60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lang="en-US" altLang="ko-KR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Notification</a:t>
              </a:r>
              <a:endParaRPr lang="ko-KR" altLang="en-US" sz="54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463032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3600" b="1" dirty="0" smtClean="0">
                <a:solidFill>
                  <a:srgbClr val="002060"/>
                </a:solidFill>
                <a:latin typeface="+mn-ea"/>
              </a:rPr>
              <a:t>Fire extinguish facilities inspection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9670" y="1980758"/>
            <a:ext cx="9001154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1.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Date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06. 22(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wed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09:00~17:00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Place: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International House 1,2</a:t>
            </a: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Reason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lang="en-US" altLang="ko-KR" sz="3200" b="1" dirty="0">
                <a:solidFill>
                  <a:srgbClr val="002060"/>
                </a:solidFill>
                <a:latin typeface="+mn-ea"/>
              </a:rPr>
              <a:t> </a:t>
            </a:r>
            <a:r>
              <a:rPr lang="en-US" altLang="ko-KR" sz="3200" b="1" dirty="0" smtClean="0">
                <a:solidFill>
                  <a:srgbClr val="002060"/>
                </a:solidFill>
                <a:latin typeface="+mn-ea"/>
              </a:rPr>
              <a:t> Safety </a:t>
            </a:r>
            <a:r>
              <a:rPr lang="en-US" altLang="ko-KR" sz="3200" b="1" dirty="0" smtClean="0">
                <a:solidFill>
                  <a:srgbClr val="002060"/>
                </a:solidFill>
                <a:latin typeface="+mn-ea"/>
              </a:rPr>
              <a:t>inspection of </a:t>
            </a:r>
            <a:endParaRPr lang="en-US" altLang="ko-KR" sz="3200" b="1" dirty="0" smtClean="0">
              <a:solidFill>
                <a:srgbClr val="002060"/>
              </a:solidFill>
              <a:latin typeface="+mn-ea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3200" b="1" dirty="0">
                <a:solidFill>
                  <a:srgbClr val="002060"/>
                </a:solidFill>
                <a:latin typeface="+mn-ea"/>
              </a:rPr>
              <a:t> </a:t>
            </a:r>
            <a:r>
              <a:rPr lang="en-US" altLang="ko-KR" sz="3200" b="1" dirty="0" smtClean="0">
                <a:solidFill>
                  <a:srgbClr val="002060"/>
                </a:solidFill>
                <a:latin typeface="+mn-ea"/>
              </a:rPr>
              <a:t>                Fire </a:t>
            </a:r>
            <a:r>
              <a:rPr lang="en-US" altLang="ko-KR" sz="3200" b="1" dirty="0" smtClean="0">
                <a:solidFill>
                  <a:srgbClr val="002060"/>
                </a:solidFill>
                <a:latin typeface="+mn-ea"/>
              </a:rPr>
              <a:t>protection </a:t>
            </a:r>
            <a:r>
              <a:rPr lang="en-US" altLang="ko-KR" sz="3200" b="1" dirty="0" smtClean="0">
                <a:solidFill>
                  <a:srgbClr val="002060"/>
                </a:solidFill>
                <a:latin typeface="+mn-ea"/>
              </a:rPr>
              <a:t>system</a:t>
            </a: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Company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: (co-)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dirty="0" err="1" smtClean="0">
                <a:latin typeface="+mn-ea"/>
                <a:cs typeface="굴림" pitchFamily="50" charset="-127"/>
              </a:rPr>
              <a:t>Taesung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 fire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5250" y="0"/>
            <a:ext cx="9144000" cy="0"/>
          </a:xfrm>
          <a:prstGeom prst="rect">
            <a:avLst/>
          </a:prstGeom>
          <a:solidFill>
            <a:srgbClr val="FFFF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-38088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47650" y="152400"/>
            <a:ext cx="9144000" cy="0"/>
          </a:xfrm>
          <a:prstGeom prst="rect">
            <a:avLst/>
          </a:prstGeom>
          <a:solidFill>
            <a:srgbClr val="FFFF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-38088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6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4116</TotalTime>
  <Words>145</Words>
  <Application>Microsoft Office PowerPoint</Application>
  <PresentationFormat>화면 슬라이드 쇼(4:3)</PresentationFormat>
  <Paragraphs>188</Paragraphs>
  <Slides>5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181</cp:revision>
  <cp:lastPrinted>2016-06-15T04:45:45Z</cp:lastPrinted>
  <dcterms:created xsi:type="dcterms:W3CDTF">2014-09-18T04:50:24Z</dcterms:created>
  <dcterms:modified xsi:type="dcterms:W3CDTF">2016-06-15T08:32:49Z</dcterms:modified>
</cp:coreProperties>
</file>