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2016-07-12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2016-07-12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2016-07-12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2016-07-12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2016-07-12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2016-07-12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2016-07-12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2016-07-12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928925" y="16354"/>
            <a:ext cx="364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 smtClean="0">
                <a:solidFill>
                  <a:schemeClr val="tx2"/>
                </a:solidFill>
                <a:latin typeface="+mj-ea"/>
                <a:ea typeface="+mj-ea"/>
              </a:rPr>
              <a:t>공 지 사 항</a:t>
            </a:r>
            <a:endParaRPr lang="ko-KR" altLang="en-US" sz="44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</a:t>
            </a:r>
            <a:r>
              <a:rPr lang="en-US" altLang="ko-KR" sz="4400" b="1" dirty="0" smtClean="0">
                <a:solidFill>
                  <a:srgbClr val="002060"/>
                </a:solidFill>
                <a:latin typeface="+mn-ea"/>
              </a:rPr>
              <a:t>7</a:t>
            </a:r>
            <a:r>
              <a:rPr lang="ko-KR" altLang="en-US" sz="4400" b="1" dirty="0" smtClean="0">
                <a:solidFill>
                  <a:srgbClr val="002060"/>
                </a:solidFill>
                <a:latin typeface="+mn-ea"/>
              </a:rPr>
              <a:t>월 정기 방역 실시 안내</a:t>
            </a:r>
            <a:r>
              <a:rPr lang="en-US" altLang="ko-KR" sz="2400" dirty="0" smtClean="0">
                <a:latin typeface="+mn-ea"/>
              </a:rPr>
              <a:t/>
            </a:r>
            <a:br>
              <a:rPr lang="en-US" altLang="ko-KR" sz="2400" dirty="0" smtClean="0">
                <a:latin typeface="+mn-ea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 </a:t>
            </a:r>
            <a:r>
              <a:rPr lang="en-US" altLang="ko-KR" sz="500" dirty="0" smtClean="0"/>
              <a:t>          </a:t>
            </a:r>
            <a:r>
              <a:rPr lang="en-US" altLang="ko-KR" sz="2000" b="1" dirty="0" smtClean="0"/>
              <a:t>-</a:t>
            </a:r>
            <a:r>
              <a:rPr lang="en-US" altLang="ko-KR" sz="2400" dirty="0" smtClean="0"/>
              <a:t> </a:t>
            </a:r>
            <a:r>
              <a:rPr lang="ko-KR" altLang="en-US" sz="2000" b="1" dirty="0" smtClean="0"/>
              <a:t>일시 </a:t>
            </a:r>
            <a:r>
              <a:rPr lang="en-US" altLang="ko-KR" sz="2000" b="1" dirty="0" smtClean="0"/>
              <a:t>: 7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18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월</a:t>
            </a:r>
            <a:r>
              <a:rPr lang="en-US" altLang="ko-KR" sz="2000" b="1" dirty="0" smtClean="0"/>
              <a:t>) ~ 7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19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화</a:t>
            </a:r>
            <a:r>
              <a:rPr lang="en-US" altLang="ko-KR" sz="2000" b="1" dirty="0" smtClean="0"/>
              <a:t>)</a:t>
            </a:r>
          </a:p>
          <a:p>
            <a:r>
              <a:rPr lang="en-US" altLang="ko-KR" sz="900" b="1" dirty="0" smtClean="0"/>
              <a:t> </a:t>
            </a:r>
            <a:r>
              <a:rPr lang="en-US" altLang="ko-KR" sz="2000" b="1" dirty="0" smtClean="0"/>
              <a:t>   - </a:t>
            </a:r>
            <a:r>
              <a:rPr lang="ko-KR" altLang="en-US" sz="2000" b="1" dirty="0" smtClean="0"/>
              <a:t>시간 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오전 </a:t>
            </a:r>
            <a:r>
              <a:rPr lang="en-US" altLang="ko-KR" sz="2000" b="1" dirty="0" smtClean="0"/>
              <a:t>9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r>
              <a:rPr lang="en-US" altLang="ko-KR" sz="2000" b="1" dirty="0" smtClean="0"/>
              <a:t>~ </a:t>
            </a:r>
            <a:r>
              <a:rPr lang="ko-KR" altLang="en-US" sz="2000" b="1" dirty="0" smtClean="0"/>
              <a:t>오후 </a:t>
            </a:r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br>
              <a:rPr lang="ko-KR" altLang="en-US" sz="2000" b="1" dirty="0" smtClean="0"/>
            </a:br>
            <a:r>
              <a:rPr lang="ko-KR" altLang="en-US" sz="900" b="1" dirty="0" smtClean="0"/>
              <a:t> </a:t>
            </a:r>
            <a:r>
              <a:rPr lang="ko-KR" altLang="en-US" sz="2000" b="1" dirty="0" smtClean="0"/>
              <a:t>   </a:t>
            </a:r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해당 호관 </a:t>
            </a:r>
            <a:r>
              <a:rPr lang="en-US" altLang="ko-KR" sz="2000" b="1" dirty="0" smtClean="0"/>
              <a:t> </a:t>
            </a:r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 smtClean="0"/>
              <a:t>7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18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월</a:t>
            </a:r>
            <a:r>
              <a:rPr lang="en-US" altLang="ko-KR" sz="2400" b="1" dirty="0" smtClean="0"/>
              <a:t>) :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후생관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</a:p>
          <a:p>
            <a:r>
              <a:rPr lang="ko-KR" altLang="en-US" sz="2400" b="1" dirty="0" smtClean="0"/>
              <a:t>                       입지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5                              - </a:t>
            </a:r>
            <a:r>
              <a:rPr lang="ko-KR" altLang="en-US" sz="2400" b="1" dirty="0" smtClean="0"/>
              <a:t>오후</a:t>
            </a:r>
          </a:p>
          <a:p>
            <a:r>
              <a:rPr lang="ko-KR" altLang="en-US" sz="1000" b="1" dirty="0" smtClean="0"/>
              <a:t> </a:t>
            </a:r>
            <a:endParaRPr lang="en-US" altLang="ko-KR" sz="1000" b="1" dirty="0" smtClean="0"/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 smtClean="0"/>
              <a:t>7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19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화</a:t>
            </a:r>
            <a:r>
              <a:rPr lang="en-US" altLang="ko-KR" sz="2400" b="1" dirty="0" smtClean="0"/>
              <a:t>) : 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1,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2,</a:t>
            </a:r>
            <a:r>
              <a:rPr lang="ko-KR" altLang="en-US" sz="2400" b="1" dirty="0" smtClean="0"/>
              <a:t>향토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남</a:t>
            </a:r>
            <a:r>
              <a:rPr lang="en-US" altLang="ko-KR" sz="2400" b="1" dirty="0" smtClean="0"/>
              <a:t>/</a:t>
            </a:r>
            <a:r>
              <a:rPr lang="ko-KR" altLang="en-US" sz="2400" b="1" dirty="0" smtClean="0"/>
              <a:t>여</a:t>
            </a:r>
            <a:r>
              <a:rPr lang="en-US" altLang="ko-KR" sz="2400" b="1" dirty="0" smtClean="0"/>
              <a:t>),</a:t>
            </a:r>
            <a:r>
              <a:rPr lang="ko-KR" altLang="en-US" sz="2400" b="1" dirty="0" smtClean="0"/>
              <a:t>인재양성관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  <a:r>
              <a:rPr lang="en-US" altLang="ko-KR" sz="2400" b="1" dirty="0" smtClean="0"/>
              <a:t> </a:t>
            </a:r>
          </a:p>
          <a:p>
            <a:r>
              <a:rPr lang="en-US" altLang="ko-KR" sz="2400" b="1" dirty="0" smtClean="0"/>
              <a:t>                      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6</a:t>
            </a:r>
            <a:r>
              <a:rPr lang="ko-KR" altLang="en-US" sz="2400" b="1" dirty="0" smtClean="0"/>
              <a:t>                            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오후</a:t>
            </a:r>
            <a:endParaRPr lang="en-US" altLang="ko-KR" sz="24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>
                <a:solidFill>
                  <a:srgbClr val="FF0000"/>
                </a:solidFill>
              </a:rPr>
              <a:t>일정은 상황에 따라 변경될 수 있습니다</a:t>
            </a:r>
            <a:r>
              <a:rPr lang="en-US" altLang="ko-KR" sz="2000" b="1" dirty="0"/>
              <a:t>.</a:t>
            </a:r>
            <a:endParaRPr lang="ko-KR" altLang="en-US" sz="20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 smtClean="0"/>
              <a:t>주의 사항</a:t>
            </a:r>
            <a:br>
              <a:rPr lang="ko-KR" altLang="en-US" sz="2000" b="1" dirty="0" smtClean="0"/>
            </a:br>
            <a:r>
              <a:rPr lang="ko-KR" altLang="en-US" sz="2000" b="1" dirty="0" smtClean="0"/>
              <a:t>  </a:t>
            </a:r>
            <a:r>
              <a:rPr lang="en-US" altLang="ko-KR" sz="2000" b="1" dirty="0" smtClean="0"/>
              <a:t>1.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호실 내에 음식물이나 의복에 약품이 묻지 않도록 정리하여 주시기 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r>
              <a:rPr lang="en-US" altLang="ko-KR" sz="2000" b="1" dirty="0">
                <a:solidFill>
                  <a:srgbClr val="FF0000"/>
                </a:solidFill>
              </a:rPr>
              <a:t>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   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바랍니다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.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2. </a:t>
            </a:r>
            <a:r>
              <a:rPr lang="ko-KR" altLang="en-US" sz="2000" b="1" dirty="0" smtClean="0"/>
              <a:t>귀중품은 분실되지 않도록 철저히 관리하시기 바랍니다</a:t>
            </a:r>
            <a:r>
              <a:rPr lang="en-US" altLang="ko-KR" sz="2000" b="1" dirty="0" smtClean="0"/>
              <a:t>.</a:t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3. </a:t>
            </a:r>
            <a:r>
              <a:rPr lang="ko-KR" altLang="en-US" sz="2000" b="1" dirty="0" smtClean="0"/>
              <a:t>다소 불편하시더라도 많은 협조 부탁 드립니다</a:t>
            </a:r>
            <a:r>
              <a:rPr lang="en-US" altLang="ko-KR" sz="2000" b="1" dirty="0" smtClean="0"/>
              <a:t>.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1100</TotalTime>
  <Words>13</Words>
  <Application>Microsoft Office PowerPoint</Application>
  <PresentationFormat>화면 슬라이드 쇼(4:3)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45</cp:revision>
  <cp:lastPrinted>2016-07-11T00:40:56Z</cp:lastPrinted>
  <dcterms:created xsi:type="dcterms:W3CDTF">2013-04-10T06:15:15Z</dcterms:created>
  <dcterms:modified xsi:type="dcterms:W3CDTF">2016-07-12T07:50:21Z</dcterms:modified>
</cp:coreProperties>
</file>