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DBDBDB"/>
    <a:srgbClr val="C9C9C9"/>
    <a:srgbClr val="063020"/>
    <a:srgbClr val="083A2B"/>
    <a:srgbClr val="0A4E39"/>
    <a:srgbClr val="104843"/>
    <a:srgbClr val="0E3E39"/>
    <a:srgbClr val="004A48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8" tIns="46770" rIns="93538" bIns="4677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87"/>
          </a:xfrm>
          <a:prstGeom prst="rect">
            <a:avLst/>
          </a:prstGeom>
        </p:spPr>
        <p:txBody>
          <a:bodyPr vert="horz" lIns="93538" tIns="46770" rIns="93538" bIns="4677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9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817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135599"/>
            <a:ext cx="4828400" cy="713262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1273" y="939410"/>
            <a:ext cx="9001154" cy="548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및 해당건물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400" b="1" dirty="0" smtClean="0">
                <a:solidFill>
                  <a:srgbClr val="FF0000"/>
                </a:solidFill>
                <a:latin typeface="+mn-ea"/>
                <a:ea typeface="򢬠 مb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* 05.26(</a:t>
            </a:r>
            <a:r>
              <a:rPr kumimoji="1" lang="ko-KR" altLang="en-US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목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)10:00~16:00,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호관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2.3.4.5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층 정전</a:t>
            </a:r>
            <a:r>
              <a:rPr kumimoji="1" lang="ko-KR" altLang="en-US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</a:t>
            </a:r>
            <a:endParaRPr kumimoji="1" lang="en-US" altLang="ko-KR" sz="28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dirty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* </a:t>
            </a:r>
            <a:r>
              <a:rPr kumimoji="1" lang="en-US" altLang="ko-KR" sz="28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05.27(</a:t>
            </a:r>
            <a:r>
              <a:rPr kumimoji="1" lang="ko-KR" altLang="en-US" sz="28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금</a:t>
            </a:r>
            <a:r>
              <a:rPr kumimoji="1" lang="en-US" altLang="ko-KR" sz="28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)10:00~16:00</a:t>
            </a:r>
            <a:r>
              <a:rPr kumimoji="1" lang="en-US" altLang="ko-KR" sz="2800" b="1" dirty="0">
                <a:solidFill>
                  <a:srgbClr val="002060"/>
                </a:solidFill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dirty="0">
                <a:solidFill>
                  <a:srgbClr val="002060"/>
                </a:solidFill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2800" b="1" dirty="0">
                <a:solidFill>
                  <a:srgbClr val="002060"/>
                </a:solidFill>
                <a:latin typeface="+mn-ea"/>
                <a:cs typeface="굴림" pitchFamily="50" charset="-127"/>
              </a:rPr>
              <a:t>6</a:t>
            </a:r>
            <a:r>
              <a:rPr kumimoji="1" lang="ko-KR" altLang="en-US" sz="2800" b="1" dirty="0">
                <a:solidFill>
                  <a:srgbClr val="002060"/>
                </a:solidFill>
                <a:latin typeface="+mn-ea"/>
                <a:cs typeface="굴림" pitchFamily="50" charset="-127"/>
              </a:rPr>
              <a:t>호관 </a:t>
            </a:r>
            <a:r>
              <a:rPr kumimoji="1" lang="ko-KR" altLang="en-US" sz="2800" b="1" dirty="0" err="1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전층</a:t>
            </a:r>
            <a:r>
              <a:rPr kumimoji="1" lang="ko-KR" altLang="en-US" sz="28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 정전</a:t>
            </a:r>
            <a:endParaRPr kumimoji="1" lang="en-US" altLang="ko-KR" sz="2800" b="1" dirty="0">
              <a:solidFill>
                <a:srgbClr val="00206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* </a:t>
            </a:r>
            <a:r>
              <a:rPr kumimoji="1" lang="en-US" altLang="ko-KR" sz="28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05.30(</a:t>
            </a:r>
            <a:r>
              <a:rPr kumimoji="1" lang="ko-KR" altLang="en-US" sz="28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월</a:t>
            </a:r>
            <a:r>
              <a:rPr kumimoji="1" lang="en-US" altLang="ko-KR" sz="28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)10:00~16:00</a:t>
            </a:r>
            <a:r>
              <a:rPr kumimoji="1" lang="en-US" altLang="ko-KR" sz="2800" b="1" dirty="0">
                <a:solidFill>
                  <a:srgbClr val="0070C0"/>
                </a:solidFill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28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3</a:t>
            </a:r>
            <a:r>
              <a:rPr kumimoji="1" lang="ko-KR" altLang="en-US" sz="28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호관 </a:t>
            </a:r>
            <a:r>
              <a:rPr kumimoji="1" lang="en-US" altLang="ko-KR" sz="28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1.3</a:t>
            </a:r>
            <a:r>
              <a:rPr kumimoji="1" lang="ko-KR" altLang="en-US" sz="28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층 부분 정전</a:t>
            </a:r>
            <a:endParaRPr kumimoji="1" lang="en-US" altLang="ko-KR" sz="2800" b="1" dirty="0">
              <a:solidFill>
                <a:srgbClr val="0070C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* </a:t>
            </a:r>
            <a:r>
              <a:rPr kumimoji="1" lang="en-US" altLang="ko-KR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05.31(</a:t>
            </a:r>
            <a:r>
              <a:rPr kumimoji="1" lang="ko-KR" altLang="en-US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화</a:t>
            </a:r>
            <a:r>
              <a:rPr kumimoji="1" lang="en-US" altLang="ko-KR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)10:00~16:00</a:t>
            </a:r>
            <a:r>
              <a:rPr kumimoji="1" lang="en-US" altLang="ko-KR" sz="2800" b="1" dirty="0">
                <a:solidFill>
                  <a:srgbClr val="006600"/>
                </a:solidFill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5</a:t>
            </a:r>
            <a:r>
              <a:rPr kumimoji="1" lang="ko-KR" altLang="en-US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호관 </a:t>
            </a:r>
            <a:r>
              <a:rPr kumimoji="1" lang="en-US" altLang="ko-KR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3</a:t>
            </a:r>
            <a:r>
              <a:rPr kumimoji="1" lang="ko-KR" altLang="en-US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층</a:t>
            </a:r>
            <a:r>
              <a:rPr kumimoji="1" lang="en-US" altLang="ko-KR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인재양성관</a:t>
            </a:r>
            <a:endParaRPr kumimoji="1" lang="en-US" altLang="ko-KR" sz="2800" b="1" dirty="0" smtClean="0">
              <a:solidFill>
                <a:srgbClr val="00660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>
                <a:solidFill>
                  <a:srgbClr val="0066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             </a:t>
            </a:r>
            <a:r>
              <a:rPr kumimoji="1" lang="ko-KR" altLang="en-US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                  </a:t>
            </a:r>
            <a:r>
              <a:rPr kumimoji="1" lang="en-US" altLang="ko-KR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6</a:t>
            </a:r>
            <a:r>
              <a:rPr kumimoji="1" lang="ko-KR" altLang="en-US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층</a:t>
            </a:r>
            <a:r>
              <a:rPr kumimoji="1" lang="en-US" altLang="ko-KR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,</a:t>
            </a:r>
            <a:r>
              <a:rPr kumimoji="1" lang="ko-KR" altLang="en-US" sz="2800" b="1" dirty="0" err="1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향토관</a:t>
            </a:r>
            <a:r>
              <a:rPr kumimoji="1" lang="en-US" altLang="ko-KR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(</a:t>
            </a:r>
            <a:r>
              <a:rPr kumimoji="1" lang="ko-KR" altLang="en-US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남</a:t>
            </a:r>
            <a:r>
              <a:rPr kumimoji="1" lang="en-US" altLang="ko-KR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)9</a:t>
            </a:r>
            <a:r>
              <a:rPr kumimoji="1" lang="ko-KR" altLang="en-US" sz="2800" b="1" dirty="0" smtClean="0">
                <a:solidFill>
                  <a:srgbClr val="006600"/>
                </a:solidFill>
                <a:latin typeface="+mn-ea"/>
                <a:cs typeface="굴림" pitchFamily="50" charset="-127"/>
              </a:rPr>
              <a:t>층 부분 정전</a:t>
            </a:r>
            <a:endParaRPr kumimoji="1" lang="en-US" altLang="ko-KR" sz="2800" b="1" dirty="0">
              <a:solidFill>
                <a:srgbClr val="006600"/>
              </a:solidFill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         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(</a:t>
            </a:r>
            <a:r>
              <a:rPr kumimoji="1" lang="ko-KR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건물별로</a:t>
            </a:r>
            <a:r>
              <a:rPr kumimoji="1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 순차적 정전 및 복구작업 진행</a:t>
            </a:r>
            <a:r>
              <a:rPr kumimoji="1" lang="en-US" altLang="ko-KR" sz="24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)</a:t>
            </a: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. 정전 사유 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전기설비 </a:t>
            </a:r>
            <a:r>
              <a:rPr kumimoji="1" lang="ko-KR" altLang="en-US" sz="3200" b="1" dirty="0" smtClean="0">
                <a:latin typeface="+mn-ea"/>
                <a:cs typeface="굴림" pitchFamily="50" charset="-127"/>
              </a:rPr>
              <a:t>부적합 부분 보수공사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. 유의 사항 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dirty="0" smtClean="0">
                <a:latin typeface="+mn-ea"/>
                <a:cs typeface="굴림" pitchFamily="50" charset="-127"/>
              </a:rPr>
              <a:t>공사 중 다소 불편하시더라도 </a:t>
            </a:r>
            <a:r>
              <a:rPr kumimoji="1" lang="ko-KR" altLang="en-US" sz="3200" b="1" dirty="0" smtClean="0">
                <a:latin typeface="+mn-ea"/>
                <a:cs typeface="굴림" pitchFamily="50" charset="-127"/>
              </a:rPr>
              <a:t>양해하여 주시기 </a:t>
            </a:r>
            <a:r>
              <a:rPr kumimoji="1" lang="ko-KR" altLang="en-US" sz="3200" b="1" dirty="0" smtClean="0">
                <a:latin typeface="+mn-ea"/>
                <a:cs typeface="굴림" pitchFamily="50" charset="-127"/>
              </a:rPr>
              <a:t>바랍니다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.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n-ea"/>
              <a:cs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798309" y="7694"/>
            <a:ext cx="38331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4400" b="1" dirty="0" smtClean="0">
                <a:solidFill>
                  <a:srgbClr val="002060"/>
                </a:solidFill>
                <a:latin typeface="+mj-ea"/>
                <a:cs typeface="굴림" pitchFamily="50" charset="-127"/>
              </a:rPr>
              <a:t>정  전   안  내</a:t>
            </a:r>
            <a:endParaRPr kumimoji="1" lang="en-US" altLang="ko-KR" sz="4400" b="1" dirty="0">
              <a:solidFill>
                <a:srgbClr val="002060"/>
              </a:solidFill>
              <a:latin typeface="+mj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3859</TotalTime>
  <Words>100</Words>
  <Application>Microsoft Office PowerPoint</Application>
  <PresentationFormat>화면 슬라이드 쇼(4:3)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HY울릉도M</vt:lpstr>
      <vt:lpstr>򢬠 مb</vt:lpstr>
      <vt:lpstr>굴림</vt:lpstr>
      <vt:lpstr>돋움</vt:lpstr>
      <vt:lpstr>맑은 고딕</vt:lpstr>
      <vt:lpstr>Arial</vt:lpstr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Registered User</cp:lastModifiedBy>
  <cp:revision>165</cp:revision>
  <cp:lastPrinted>2016-05-23T02:39:55Z</cp:lastPrinted>
  <dcterms:created xsi:type="dcterms:W3CDTF">2014-09-18T04:50:24Z</dcterms:created>
  <dcterms:modified xsi:type="dcterms:W3CDTF">2016-05-23T15:43:16Z</dcterms:modified>
</cp:coreProperties>
</file>