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9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635310-8644-4F73-A586-31A8C7D1ABBF}" type="datetimeFigureOut">
              <a:rPr lang="ko-KR" altLang="en-US" smtClean="0"/>
              <a:t>2016-06-17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5DC22D-3F13-4441-87E3-DA19CC79F39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14727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4213"/>
            <a:ext cx="4572000" cy="34290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27DFFB-4106-4CD4-837B-5A78CBDD2A4F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33768-5263-40CE-B0E7-D5814991A5E3}" type="datetimeFigureOut">
              <a:rPr lang="ko-KR" altLang="en-US" smtClean="0"/>
              <a:t>2016-06-17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2FDEF-BC89-419C-BC14-585679DAD35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08085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33768-5263-40CE-B0E7-D5814991A5E3}" type="datetimeFigureOut">
              <a:rPr lang="ko-KR" altLang="en-US" smtClean="0"/>
              <a:t>2016-06-17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2FDEF-BC89-419C-BC14-585679DAD35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501513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33768-5263-40CE-B0E7-D5814991A5E3}" type="datetimeFigureOut">
              <a:rPr lang="ko-KR" altLang="en-US" smtClean="0"/>
              <a:t>2016-06-17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2FDEF-BC89-419C-BC14-585679DAD35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641588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33768-5263-40CE-B0E7-D5814991A5E3}" type="datetimeFigureOut">
              <a:rPr lang="ko-KR" altLang="en-US" smtClean="0"/>
              <a:t>2016-06-17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2FDEF-BC89-419C-BC14-585679DAD35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60261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33768-5263-40CE-B0E7-D5814991A5E3}" type="datetimeFigureOut">
              <a:rPr lang="ko-KR" altLang="en-US" smtClean="0"/>
              <a:t>2016-06-17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2FDEF-BC89-419C-BC14-585679DAD35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773988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33768-5263-40CE-B0E7-D5814991A5E3}" type="datetimeFigureOut">
              <a:rPr lang="ko-KR" altLang="en-US" smtClean="0"/>
              <a:t>2016-06-17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2FDEF-BC89-419C-BC14-585679DAD35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21337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33768-5263-40CE-B0E7-D5814991A5E3}" type="datetimeFigureOut">
              <a:rPr lang="ko-KR" altLang="en-US" smtClean="0"/>
              <a:t>2016-06-17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2FDEF-BC89-419C-BC14-585679DAD35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1703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33768-5263-40CE-B0E7-D5814991A5E3}" type="datetimeFigureOut">
              <a:rPr lang="ko-KR" altLang="en-US" smtClean="0"/>
              <a:t>2016-06-17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2FDEF-BC89-419C-BC14-585679DAD35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64642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33768-5263-40CE-B0E7-D5814991A5E3}" type="datetimeFigureOut">
              <a:rPr lang="ko-KR" altLang="en-US" smtClean="0"/>
              <a:t>2016-06-17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2FDEF-BC89-419C-BC14-585679DAD35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599183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33768-5263-40CE-B0E7-D5814991A5E3}" type="datetimeFigureOut">
              <a:rPr lang="ko-KR" altLang="en-US" smtClean="0"/>
              <a:t>2016-06-17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2FDEF-BC89-419C-BC14-585679DAD35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20548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33768-5263-40CE-B0E7-D5814991A5E3}" type="datetimeFigureOut">
              <a:rPr lang="ko-KR" altLang="en-US" smtClean="0"/>
              <a:t>2016-06-17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2FDEF-BC89-419C-BC14-585679DAD35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23863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433768-5263-40CE-B0E7-D5814991A5E3}" type="datetimeFigureOut">
              <a:rPr lang="ko-KR" altLang="en-US" smtClean="0"/>
              <a:t>2016-06-17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B2FDEF-BC89-419C-BC14-585679DAD35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51780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모서리가 둥근 직사각형 6"/>
          <p:cNvSpPr/>
          <p:nvPr/>
        </p:nvSpPr>
        <p:spPr>
          <a:xfrm>
            <a:off x="142845" y="857234"/>
            <a:ext cx="8858312" cy="5786478"/>
          </a:xfrm>
          <a:prstGeom prst="roundRect">
            <a:avLst>
              <a:gd name="adj" fmla="val 8303"/>
            </a:avLst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7" tIns="45719" rIns="91437" bIns="45719" rtlCol="0" anchor="ctr"/>
          <a:lstStyle/>
          <a:p>
            <a:endParaRPr lang="ko-KR" altLang="en-US" sz="1700" dirty="0"/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0" y="1"/>
            <a:ext cx="338548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7" tIns="45719" rIns="91437" bIns="45719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dirty="0" smtClean="0">
                <a:latin typeface="굴림" pitchFamily="50" charset="-127"/>
                <a:ea typeface="굴림" pitchFamily="50" charset="-127"/>
              </a:rPr>
              <a:t>  </a:t>
            </a:r>
            <a:endParaRPr kumimoji="1" lang="ko-KR" altLang="ko-KR" dirty="0" smtClean="0">
              <a:latin typeface="굴림" pitchFamily="50" charset="-127"/>
              <a:ea typeface="굴림" pitchFamily="50" charset="-127"/>
            </a:endParaRPr>
          </a:p>
        </p:txBody>
      </p:sp>
      <p:pic>
        <p:nvPicPr>
          <p:cNvPr id="1026" name="Picture 2" descr="C:\Documents and Settings\user\바탕 화면\비호생활관-로고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57357" y="6021288"/>
            <a:ext cx="5238787" cy="836712"/>
          </a:xfrm>
          <a:prstGeom prst="rect">
            <a:avLst/>
          </a:prstGeom>
          <a:noFill/>
        </p:spPr>
      </p:pic>
      <p:grpSp>
        <p:nvGrpSpPr>
          <p:cNvPr id="2" name="그룹 1"/>
          <p:cNvGrpSpPr/>
          <p:nvPr/>
        </p:nvGrpSpPr>
        <p:grpSpPr>
          <a:xfrm>
            <a:off x="-684584" y="-45169"/>
            <a:ext cx="9865112" cy="1100861"/>
            <a:chOff x="-684584" y="-45169"/>
            <a:chExt cx="9865112" cy="1100861"/>
          </a:xfrm>
        </p:grpSpPr>
        <p:sp>
          <p:nvSpPr>
            <p:cNvPr id="4" name="Rectangle 28"/>
            <p:cNvSpPr>
              <a:spLocks noChangeArrowheads="1"/>
            </p:cNvSpPr>
            <p:nvPr/>
          </p:nvSpPr>
          <p:spPr bwMode="auto">
            <a:xfrm>
              <a:off x="0" y="0"/>
              <a:ext cx="9144000" cy="785794"/>
            </a:xfrm>
            <a:prstGeom prst="rect">
              <a:avLst/>
            </a:prstGeom>
            <a:solidFill>
              <a:srgbClr val="92D050"/>
            </a:solidFill>
            <a:ln w="9525">
              <a:noFill/>
              <a:miter lim="800000"/>
              <a:headEnd/>
              <a:tailEnd/>
            </a:ln>
          </p:spPr>
          <p:txBody>
            <a:bodyPr wrap="none" lIns="91437" tIns="45719" rIns="91437" bIns="45719" anchor="ctr"/>
            <a:lstStyle/>
            <a:p>
              <a:endParaRPr lang="ko-KR" altLang="ko-KR" sz="2400" dirty="0">
                <a:solidFill>
                  <a:schemeClr val="bg1"/>
                </a:solidFill>
                <a:latin typeface="HY울릉도M" pitchFamily="18" charset="-127"/>
                <a:ea typeface="HY울릉도M" pitchFamily="18" charset="-127"/>
              </a:endParaRPr>
            </a:p>
          </p:txBody>
        </p:sp>
        <p:pic>
          <p:nvPicPr>
            <p:cNvPr id="6" name="Picture 19" descr="UI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532703" y="44454"/>
              <a:ext cx="1647825" cy="10112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3" name="TextBox 12"/>
            <p:cNvSpPr txBox="1"/>
            <p:nvPr/>
          </p:nvSpPr>
          <p:spPr>
            <a:xfrm>
              <a:off x="-684584" y="-45169"/>
              <a:ext cx="9433048" cy="830995"/>
            </a:xfrm>
            <a:prstGeom prst="rect">
              <a:avLst/>
            </a:prstGeom>
            <a:noFill/>
          </p:spPr>
          <p:txBody>
            <a:bodyPr wrap="square" lIns="91437" tIns="45719" rIns="91437" bIns="45719" rtlCol="0">
              <a:spAutoFit/>
            </a:bodyPr>
            <a:lstStyle/>
            <a:p>
              <a:pPr algn="ctr"/>
              <a:r>
                <a:rPr lang="ko-KR" altLang="en-US" sz="4800" b="1" dirty="0" smtClean="0">
                  <a:solidFill>
                    <a:schemeClr val="tx2"/>
                  </a:solidFill>
                  <a:latin typeface="맑은 고딕" pitchFamily="50" charset="-127"/>
                  <a:ea typeface="맑은 고딕" pitchFamily="50" charset="-127"/>
                </a:rPr>
                <a:t>    </a:t>
              </a:r>
              <a:r>
                <a:rPr lang="ko-KR" altLang="en-US" sz="4800" b="1" dirty="0" smtClean="0">
                  <a:solidFill>
                    <a:schemeClr val="tx2"/>
                  </a:solidFill>
                  <a:latin typeface="맑은 고딕" pitchFamily="50" charset="-127"/>
                  <a:ea typeface="맑은 고딕" pitchFamily="50" charset="-127"/>
                </a:rPr>
                <a:t>퇴사기간 주말 운영시간 안내</a:t>
              </a:r>
              <a:endParaRPr lang="ko-KR" altLang="en-US" sz="4400" b="1" dirty="0">
                <a:latin typeface="맑은 고딕" pitchFamily="50" charset="-127"/>
                <a:ea typeface="맑은 고딕" pitchFamily="50" charset="-127"/>
              </a:endParaRP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285721" y="939410"/>
            <a:ext cx="8246720" cy="1846657"/>
          </a:xfrm>
          <a:prstGeom prst="rect">
            <a:avLst/>
          </a:prstGeom>
          <a:noFill/>
        </p:spPr>
        <p:txBody>
          <a:bodyPr wrap="square" lIns="91437" tIns="45719" rIns="91437" bIns="45719" rtlCol="0">
            <a:spAutoFit/>
          </a:bodyPr>
          <a:lstStyle/>
          <a:p>
            <a:pPr algn="ctr"/>
            <a:endParaRPr lang="en-US" altLang="ko-KR" sz="3200" b="1" dirty="0" smtClean="0"/>
          </a:p>
          <a:p>
            <a:pPr algn="ctr"/>
            <a:endParaRPr lang="en-US" altLang="ko-KR" sz="3200" b="1" dirty="0" smtClean="0"/>
          </a:p>
          <a:p>
            <a:pPr algn="ctr"/>
            <a:endParaRPr lang="en-US" altLang="ko-KR" sz="3200" b="1" dirty="0" smtClean="0"/>
          </a:p>
          <a:p>
            <a:pPr algn="ctr"/>
            <a:endParaRPr lang="ko-KR" altLang="en-US" dirty="0"/>
          </a:p>
        </p:txBody>
      </p:sp>
      <p:sp>
        <p:nvSpPr>
          <p:cNvPr id="14" name="직사각형 13"/>
          <p:cNvSpPr/>
          <p:nvPr/>
        </p:nvSpPr>
        <p:spPr>
          <a:xfrm>
            <a:off x="218632" y="899850"/>
            <a:ext cx="8678199" cy="5278366"/>
          </a:xfrm>
          <a:prstGeom prst="rect">
            <a:avLst/>
          </a:prstGeom>
        </p:spPr>
        <p:txBody>
          <a:bodyPr wrap="square" lIns="91437" tIns="45719" rIns="91437" bIns="45719">
            <a:spAutoFit/>
          </a:bodyPr>
          <a:lstStyle/>
          <a:p>
            <a:pPr algn="ctr"/>
            <a:endParaRPr lang="en-US" altLang="ko-KR" sz="1700" b="1" u="sng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algn="ctr"/>
            <a:r>
              <a:rPr lang="en-US" altLang="ko-KR" sz="2400" dirty="0" smtClean="0">
                <a:solidFill>
                  <a:srgbClr val="002060"/>
                </a:solidFill>
                <a:latin typeface="+mn-ea"/>
              </a:rPr>
              <a:t>        </a:t>
            </a:r>
          </a:p>
          <a:p>
            <a:endParaRPr lang="en-US" altLang="ko-KR" sz="4100" b="1" dirty="0" smtClean="0">
              <a:solidFill>
                <a:srgbClr val="002060"/>
              </a:solidFill>
            </a:endParaRPr>
          </a:p>
          <a:p>
            <a:r>
              <a:rPr lang="ko-KR" altLang="en-US" sz="4100" b="1" dirty="0" smtClean="0">
                <a:solidFill>
                  <a:srgbClr val="002060"/>
                </a:solidFill>
              </a:rPr>
              <a:t/>
            </a:r>
            <a:br>
              <a:rPr lang="ko-KR" altLang="en-US" sz="4100" b="1" dirty="0" smtClean="0">
                <a:solidFill>
                  <a:srgbClr val="002060"/>
                </a:solidFill>
              </a:rPr>
            </a:br>
            <a:r>
              <a:rPr lang="ko-KR" altLang="en-US" sz="2400" dirty="0" smtClean="0"/>
              <a:t/>
            </a:r>
            <a:br>
              <a:rPr lang="ko-KR" altLang="en-US" sz="2400" dirty="0" smtClean="0"/>
            </a:br>
            <a:endParaRPr lang="en-US" altLang="ko-KR" sz="2400" b="1" dirty="0" smtClean="0"/>
          </a:p>
          <a:p>
            <a:endParaRPr lang="en-US" altLang="ko-KR" sz="1700" b="1" dirty="0" smtClean="0">
              <a:latin typeface="+mn-ea"/>
            </a:endParaRPr>
          </a:p>
          <a:p>
            <a:r>
              <a:rPr lang="ko-KR" altLang="en-US" sz="1700" b="1" dirty="0" smtClean="0"/>
              <a:t> </a:t>
            </a:r>
            <a:r>
              <a:rPr lang="ko-KR" altLang="en-US" sz="800" b="1" dirty="0" smtClean="0"/>
              <a:t> </a:t>
            </a:r>
            <a:endParaRPr lang="en-US" altLang="ko-KR" sz="800" b="1" dirty="0" smtClean="0"/>
          </a:p>
          <a:p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b="1" dirty="0" smtClean="0"/>
              <a:t>    </a:t>
            </a:r>
            <a:br>
              <a:rPr lang="en-US" altLang="ko-KR" sz="2400" b="1" dirty="0" smtClean="0"/>
            </a:b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dirty="0" smtClean="0"/>
              <a:t> </a:t>
            </a:r>
            <a:r>
              <a:rPr lang="ko-KR" altLang="en-US" sz="2800" b="1" dirty="0" smtClean="0"/>
              <a:t/>
            </a:r>
            <a:br>
              <a:rPr lang="ko-KR" altLang="en-US" sz="2800" b="1" dirty="0" smtClean="0"/>
            </a:br>
            <a:r>
              <a:rPr lang="en-US" altLang="ko-KR" b="1" dirty="0" smtClean="0"/>
              <a:t/>
            </a:r>
            <a:br>
              <a:rPr lang="en-US" altLang="ko-KR" b="1" dirty="0" smtClean="0"/>
            </a:br>
            <a:endParaRPr lang="ko-KR" altLang="en-US" b="1" dirty="0"/>
          </a:p>
        </p:txBody>
      </p:sp>
      <p:sp>
        <p:nvSpPr>
          <p:cNvPr id="12" name="직사각형 11"/>
          <p:cNvSpPr/>
          <p:nvPr/>
        </p:nvSpPr>
        <p:spPr>
          <a:xfrm>
            <a:off x="285720" y="857233"/>
            <a:ext cx="8858280" cy="4216537"/>
          </a:xfrm>
          <a:prstGeom prst="rect">
            <a:avLst/>
          </a:prstGeom>
        </p:spPr>
        <p:txBody>
          <a:bodyPr wrap="square" lIns="91437" tIns="45719" rIns="91437" bIns="45719">
            <a:spAutoFit/>
          </a:bodyPr>
          <a:lstStyle/>
          <a:p>
            <a:endParaRPr lang="en-US" altLang="ko-KR" sz="1600" b="1" dirty="0">
              <a:solidFill>
                <a:srgbClr val="FF0000"/>
              </a:solidFill>
            </a:endParaRPr>
          </a:p>
          <a:p>
            <a:endParaRPr lang="en-US" altLang="ko-KR" sz="3600" b="1" dirty="0" smtClean="0"/>
          </a:p>
          <a:p>
            <a:endParaRPr lang="en-US" altLang="ko-KR" sz="3600" b="1" dirty="0" smtClean="0"/>
          </a:p>
          <a:p>
            <a:endParaRPr lang="en-US" altLang="ko-KR" sz="3600" b="1" dirty="0" smtClean="0"/>
          </a:p>
          <a:p>
            <a:endParaRPr lang="en-US" altLang="ko-KR" sz="3600" b="1" dirty="0" smtClean="0"/>
          </a:p>
          <a:p>
            <a:r>
              <a:rPr lang="en-US" altLang="ko-KR" sz="3600" b="1" dirty="0" smtClean="0"/>
              <a:t> </a:t>
            </a:r>
          </a:p>
          <a:p>
            <a:endParaRPr lang="en-US" altLang="ko-KR" sz="3600" b="1" dirty="0" smtClean="0">
              <a:solidFill>
                <a:srgbClr val="FF0000"/>
              </a:solidFill>
            </a:endParaRPr>
          </a:p>
          <a:p>
            <a:r>
              <a:rPr lang="en-US" altLang="ko-KR" sz="3600" b="1" dirty="0" smtClean="0">
                <a:solidFill>
                  <a:srgbClr val="FF0000"/>
                </a:solidFill>
              </a:rPr>
              <a:t> </a:t>
            </a:r>
            <a:endParaRPr lang="en-US" altLang="ko-KR" sz="3200" dirty="0" smtClean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7610" y="972788"/>
            <a:ext cx="8858279" cy="55553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ko-KR" sz="2400" b="1" dirty="0" smtClean="0">
              <a:solidFill>
                <a:srgbClr val="FF0000"/>
              </a:solidFill>
              <a:latin typeface="+mj-ea"/>
              <a:ea typeface="+mj-ea"/>
              <a:cs typeface="굴림" pitchFamily="50" charset="-127"/>
            </a:endParaRPr>
          </a:p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ko-KR" sz="4400" b="1" dirty="0" smtClean="0">
                <a:solidFill>
                  <a:srgbClr val="FF0000"/>
                </a:solidFill>
                <a:latin typeface="+mj-ea"/>
                <a:ea typeface="+mj-ea"/>
                <a:cs typeface="굴림" pitchFamily="50" charset="-127"/>
              </a:rPr>
              <a:t>6</a:t>
            </a:r>
            <a:r>
              <a:rPr kumimoji="1" lang="ko-KR" altLang="en-US" sz="4400" b="1" dirty="0" smtClean="0">
                <a:solidFill>
                  <a:srgbClr val="FF0000"/>
                </a:solidFill>
                <a:latin typeface="+mj-ea"/>
                <a:ea typeface="+mj-ea"/>
                <a:cs typeface="굴림" pitchFamily="50" charset="-127"/>
              </a:rPr>
              <a:t>월 </a:t>
            </a:r>
            <a:r>
              <a:rPr kumimoji="1" lang="en-US" altLang="ko-KR" sz="4400" b="1" dirty="0" smtClean="0">
                <a:solidFill>
                  <a:srgbClr val="FF0000"/>
                </a:solidFill>
                <a:latin typeface="+mj-ea"/>
                <a:ea typeface="+mj-ea"/>
                <a:cs typeface="굴림" pitchFamily="50" charset="-127"/>
              </a:rPr>
              <a:t>18</a:t>
            </a:r>
            <a:r>
              <a:rPr kumimoji="1" lang="ko-KR" altLang="en-US" sz="4400" b="1" dirty="0" smtClean="0">
                <a:solidFill>
                  <a:srgbClr val="FF0000"/>
                </a:solidFill>
                <a:latin typeface="+mj-ea"/>
                <a:ea typeface="+mj-ea"/>
                <a:cs typeface="굴림" pitchFamily="50" charset="-127"/>
              </a:rPr>
              <a:t>일</a:t>
            </a:r>
            <a:r>
              <a:rPr kumimoji="1" lang="en-US" altLang="ko-KR" sz="4400" b="1" dirty="0" smtClean="0">
                <a:solidFill>
                  <a:srgbClr val="FF0000"/>
                </a:solidFill>
                <a:latin typeface="+mj-ea"/>
                <a:ea typeface="+mj-ea"/>
                <a:cs typeface="굴림" pitchFamily="50" charset="-127"/>
              </a:rPr>
              <a:t>(</a:t>
            </a:r>
            <a:r>
              <a:rPr kumimoji="1" lang="ko-KR" altLang="en-US" sz="4400" b="1" dirty="0" smtClean="0">
                <a:solidFill>
                  <a:srgbClr val="FF0000"/>
                </a:solidFill>
                <a:latin typeface="+mj-ea"/>
                <a:ea typeface="+mj-ea"/>
                <a:cs typeface="굴림" pitchFamily="50" charset="-127"/>
              </a:rPr>
              <a:t>토</a:t>
            </a:r>
            <a:r>
              <a:rPr kumimoji="1" lang="en-US" altLang="ko-KR" sz="4400" b="1" dirty="0" smtClean="0">
                <a:solidFill>
                  <a:srgbClr val="FF0000"/>
                </a:solidFill>
                <a:latin typeface="+mj-ea"/>
                <a:ea typeface="+mj-ea"/>
                <a:cs typeface="굴림" pitchFamily="50" charset="-127"/>
              </a:rPr>
              <a:t>)</a:t>
            </a:r>
            <a:r>
              <a:rPr kumimoji="1" lang="ko-KR" altLang="en-US" sz="4400" b="1" dirty="0" smtClean="0">
                <a:solidFill>
                  <a:srgbClr val="FF0000"/>
                </a:solidFill>
                <a:latin typeface="+mj-ea"/>
                <a:ea typeface="+mj-ea"/>
                <a:cs typeface="굴림" pitchFamily="50" charset="-127"/>
              </a:rPr>
              <a:t> </a:t>
            </a:r>
            <a:r>
              <a:rPr kumimoji="1" lang="en-US" altLang="ko-KR" sz="4400" b="1" dirty="0" smtClean="0">
                <a:solidFill>
                  <a:srgbClr val="FF0000"/>
                </a:solidFill>
                <a:latin typeface="+mj-ea"/>
                <a:ea typeface="+mj-ea"/>
                <a:cs typeface="굴림" pitchFamily="50" charset="-127"/>
              </a:rPr>
              <a:t>~ 6</a:t>
            </a:r>
            <a:r>
              <a:rPr kumimoji="1" lang="ko-KR" altLang="en-US" sz="4400" b="1" dirty="0" smtClean="0">
                <a:solidFill>
                  <a:srgbClr val="FF0000"/>
                </a:solidFill>
                <a:latin typeface="+mj-ea"/>
                <a:ea typeface="+mj-ea"/>
                <a:cs typeface="굴림" pitchFamily="50" charset="-127"/>
              </a:rPr>
              <a:t>월 </a:t>
            </a:r>
            <a:r>
              <a:rPr kumimoji="1" lang="en-US" altLang="ko-KR" sz="4400" b="1" dirty="0" smtClean="0">
                <a:solidFill>
                  <a:srgbClr val="FF0000"/>
                </a:solidFill>
                <a:latin typeface="+mj-ea"/>
                <a:ea typeface="+mj-ea"/>
                <a:cs typeface="굴림" pitchFamily="50" charset="-127"/>
              </a:rPr>
              <a:t>19</a:t>
            </a:r>
            <a:r>
              <a:rPr kumimoji="1" lang="ko-KR" altLang="en-US" sz="4400" b="1" dirty="0" smtClean="0">
                <a:solidFill>
                  <a:srgbClr val="FF0000"/>
                </a:solidFill>
                <a:latin typeface="+mj-ea"/>
                <a:ea typeface="+mj-ea"/>
                <a:cs typeface="굴림" pitchFamily="50" charset="-127"/>
              </a:rPr>
              <a:t>일</a:t>
            </a:r>
            <a:r>
              <a:rPr kumimoji="1" lang="en-US" altLang="ko-KR" sz="4400" b="1" dirty="0" smtClean="0">
                <a:solidFill>
                  <a:srgbClr val="FF0000"/>
                </a:solidFill>
                <a:latin typeface="+mj-ea"/>
                <a:ea typeface="+mj-ea"/>
                <a:cs typeface="굴림" pitchFamily="50" charset="-127"/>
              </a:rPr>
              <a:t>(</a:t>
            </a:r>
            <a:r>
              <a:rPr kumimoji="1" lang="ko-KR" altLang="en-US" sz="4400" b="1" dirty="0" smtClean="0">
                <a:solidFill>
                  <a:srgbClr val="FF0000"/>
                </a:solidFill>
                <a:latin typeface="+mj-ea"/>
                <a:ea typeface="+mj-ea"/>
                <a:cs typeface="굴림" pitchFamily="50" charset="-127"/>
              </a:rPr>
              <a:t>일</a:t>
            </a:r>
            <a:r>
              <a:rPr kumimoji="1" lang="en-US" altLang="ko-KR" sz="4400" b="1" dirty="0" smtClean="0">
                <a:solidFill>
                  <a:srgbClr val="FF0000"/>
                </a:solidFill>
                <a:latin typeface="+mj-ea"/>
                <a:ea typeface="+mj-ea"/>
                <a:cs typeface="굴림" pitchFamily="50" charset="-127"/>
              </a:rPr>
              <a:t>)</a:t>
            </a:r>
            <a:endParaRPr kumimoji="1" lang="en-US" altLang="ko-KR" sz="4400" b="1" dirty="0" smtClean="0">
              <a:solidFill>
                <a:srgbClr val="FF0000"/>
              </a:solidFill>
              <a:latin typeface="+mj-ea"/>
              <a:ea typeface="+mj-ea"/>
              <a:cs typeface="굴림" pitchFamily="50" charset="-127"/>
            </a:endParaRPr>
          </a:p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ko-KR" sz="1600" b="1" dirty="0">
              <a:solidFill>
                <a:srgbClr val="002060"/>
              </a:solidFill>
              <a:latin typeface="+mj-ea"/>
              <a:ea typeface="+mj-ea"/>
              <a:cs typeface="굴림" pitchFamily="50" charset="-127"/>
            </a:endParaRPr>
          </a:p>
          <a:p>
            <a:pPr marR="0" lvl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1" lang="en-US" altLang="ko-KR" sz="4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12:00~17:00</a:t>
            </a:r>
          </a:p>
          <a:p>
            <a:pPr marR="0" lvl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1" lang="en-US" altLang="ko-KR" sz="2000" b="1" dirty="0">
              <a:solidFill>
                <a:srgbClr val="FF0000"/>
              </a:solidFill>
              <a:latin typeface="+mn-ea"/>
              <a:cs typeface="굴림" pitchFamily="50" charset="-127"/>
            </a:endParaRPr>
          </a:p>
          <a:p>
            <a:pPr marR="0" lvl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1" lang="ko-KR" altLang="en-US" sz="3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+mn-ea"/>
                <a:cs typeface="굴림" pitchFamily="50" charset="-127"/>
              </a:rPr>
              <a:t>퇴사기간 </a:t>
            </a:r>
            <a:r>
              <a:rPr kumimoji="1" lang="ko-KR" altLang="en-US" sz="3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+mn-ea"/>
                <a:cs typeface="굴림" pitchFamily="50" charset="-127"/>
              </a:rPr>
              <a:t>주말동안</a:t>
            </a:r>
            <a:r>
              <a:rPr kumimoji="1" lang="ko-KR" altLang="en-US" sz="3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+mn-ea"/>
                <a:cs typeface="굴림" pitchFamily="50" charset="-127"/>
              </a:rPr>
              <a:t> 사생들의 편의 제공을 위하여 위와 같이 </a:t>
            </a:r>
            <a:r>
              <a:rPr kumimoji="1" lang="ko-KR" altLang="en-US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운영시간을 연장</a:t>
            </a:r>
            <a:r>
              <a:rPr kumimoji="1" lang="ko-KR" altLang="en-US" sz="3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+mn-ea"/>
                <a:cs typeface="굴림" pitchFamily="50" charset="-127"/>
              </a:rPr>
              <a:t>하오니</a:t>
            </a:r>
            <a:endParaRPr kumimoji="1" lang="en-US" altLang="ko-KR" sz="36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+mn-ea"/>
              <a:cs typeface="굴림" pitchFamily="50" charset="-127"/>
            </a:endParaRPr>
          </a:p>
          <a:p>
            <a:pPr marR="0" lvl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1" lang="ko-KR" altLang="en-US" sz="3600" b="1" dirty="0" smtClean="0">
                <a:solidFill>
                  <a:srgbClr val="002060"/>
                </a:solidFill>
                <a:latin typeface="+mn-ea"/>
                <a:cs typeface="굴림" pitchFamily="50" charset="-127"/>
              </a:rPr>
              <a:t>참조하여 주시기 바랍니다</a:t>
            </a:r>
            <a:r>
              <a:rPr kumimoji="1" lang="en-US" altLang="ko-KR" sz="3600" b="1" dirty="0" smtClean="0">
                <a:solidFill>
                  <a:srgbClr val="002060"/>
                </a:solidFill>
                <a:latin typeface="+mn-ea"/>
                <a:cs typeface="굴림" pitchFamily="50" charset="-127"/>
              </a:rPr>
              <a:t>.</a:t>
            </a:r>
            <a:r>
              <a:rPr kumimoji="1" lang="ko-KR" altLang="en-US" sz="3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+mn-ea"/>
                <a:cs typeface="굴림" pitchFamily="50" charset="-127"/>
              </a:rPr>
              <a:t> </a:t>
            </a:r>
            <a:endParaRPr kumimoji="1" lang="en-US" altLang="ko-KR" sz="36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+mn-ea"/>
              <a:cs typeface="굴림" pitchFamily="50" charset="-127"/>
            </a:endParaRPr>
          </a:p>
          <a:p>
            <a:pPr marR="0" lvl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1" lang="en-US" altLang="ko-KR" sz="7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+mn-ea"/>
              <a:cs typeface="굴림" pitchFamily="50" charset="-127"/>
            </a:endParaRPr>
          </a:p>
          <a:p>
            <a:pPr marR="0" lvl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1" lang="en-US" altLang="ko-KR" sz="7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+mn-ea"/>
              <a:cs typeface="굴림" pitchFamily="50" charset="-127"/>
            </a:endParaRPr>
          </a:p>
          <a:p>
            <a:pPr marR="0" lvl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1" lang="en-US" altLang="ko-KR" sz="3600" b="1" dirty="0" smtClean="0">
                <a:solidFill>
                  <a:srgbClr val="0070C0"/>
                </a:solidFill>
                <a:latin typeface="+mn-ea"/>
                <a:cs typeface="굴림" pitchFamily="50" charset="-127"/>
              </a:rPr>
              <a:t>※</a:t>
            </a:r>
            <a:r>
              <a:rPr kumimoji="1" lang="ko-KR" altLang="en-US" sz="3600" b="1" dirty="0" smtClean="0">
                <a:solidFill>
                  <a:srgbClr val="0070C0"/>
                </a:solidFill>
                <a:latin typeface="+mn-ea"/>
                <a:cs typeface="굴림" pitchFamily="50" charset="-127"/>
              </a:rPr>
              <a:t>문의</a:t>
            </a:r>
            <a:r>
              <a:rPr kumimoji="1" lang="en-US" altLang="ko-KR" sz="3600" b="1" dirty="0" smtClean="0">
                <a:solidFill>
                  <a:srgbClr val="0070C0"/>
                </a:solidFill>
                <a:latin typeface="+mn-ea"/>
                <a:cs typeface="굴림" pitchFamily="50" charset="-127"/>
              </a:rPr>
              <a:t>: 010-6508-3130(</a:t>
            </a:r>
            <a:r>
              <a:rPr kumimoji="1" lang="ko-KR" altLang="en-US" sz="3600" b="1" dirty="0" smtClean="0">
                <a:solidFill>
                  <a:srgbClr val="0070C0"/>
                </a:solidFill>
                <a:latin typeface="+mn-ea"/>
                <a:cs typeface="굴림" pitchFamily="50" charset="-127"/>
              </a:rPr>
              <a:t>담당자</a:t>
            </a:r>
            <a:r>
              <a:rPr kumimoji="1" lang="en-US" altLang="ko-KR" sz="3600" b="1" dirty="0" smtClean="0">
                <a:solidFill>
                  <a:srgbClr val="0070C0"/>
                </a:solidFill>
                <a:latin typeface="+mn-ea"/>
                <a:cs typeface="굴림" pitchFamily="50" charset="-127"/>
              </a:rPr>
              <a:t>)</a:t>
            </a:r>
            <a:endParaRPr kumimoji="1" lang="en-US" altLang="ko-KR" sz="36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+mn-ea"/>
              <a:cs typeface="굴림" pitchFamily="50" charset="-127"/>
            </a:endParaRPr>
          </a:p>
          <a:p>
            <a:pPr marR="0" lvl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1" lang="ko-KR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굴림" pitchFamily="50" charset="-127"/>
                <a:ea typeface="굴림" pitchFamily="50" charset="-127"/>
                <a:cs typeface="굴림" pitchFamily="50" charset="-127"/>
              </a:rPr>
              <a:t/>
            </a:r>
            <a:br>
              <a:rPr kumimoji="1" lang="ko-KR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굴림" pitchFamily="50" charset="-127"/>
                <a:ea typeface="굴림" pitchFamily="50" charset="-127"/>
                <a:cs typeface="굴림" pitchFamily="50" charset="-127"/>
              </a:rPr>
            </a:br>
            <a:r>
              <a:rPr kumimoji="1" lang="ko-KR" altLang="ko-KR" sz="900" b="0" i="0" u="none" strike="noStrike" cap="none" normalizeH="0" baseline="0" dirty="0" smtClean="0">
                <a:ln>
                  <a:noFill/>
                </a:ln>
                <a:solidFill>
                  <a:srgbClr val="777777"/>
                </a:solidFill>
                <a:effectLst/>
                <a:latin typeface="굴림" pitchFamily="50" charset="-127"/>
                <a:ea typeface="򢬠 مb"/>
                <a:cs typeface="굴림" pitchFamily="50" charset="-127"/>
              </a:rPr>
              <a:t/>
            </a:r>
            <a:br>
              <a:rPr kumimoji="1" lang="ko-KR" altLang="ko-KR" sz="900" b="0" i="0" u="none" strike="noStrike" cap="none" normalizeH="0" baseline="0" dirty="0" smtClean="0">
                <a:ln>
                  <a:noFill/>
                </a:ln>
                <a:solidFill>
                  <a:srgbClr val="777777"/>
                </a:solidFill>
                <a:effectLst/>
                <a:latin typeface="굴림" pitchFamily="50" charset="-127"/>
                <a:ea typeface="򢬠 مb"/>
                <a:cs typeface="굴림" pitchFamily="50" charset="-127"/>
              </a:rPr>
            </a:br>
            <a:endParaRPr kumimoji="1" lang="ko-KR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  <a:cs typeface="굴림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08708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47</Words>
  <Application>Microsoft Office PowerPoint</Application>
  <PresentationFormat>화면 슬라이드 쇼(4:3)</PresentationFormat>
  <Paragraphs>31</Paragraphs>
  <Slides>1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1</cp:revision>
  <dcterms:created xsi:type="dcterms:W3CDTF">2016-06-17T01:08:14Z</dcterms:created>
  <dcterms:modified xsi:type="dcterms:W3CDTF">2016-06-17T01:08:41Z</dcterms:modified>
</cp:coreProperties>
</file>