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DBDBDB"/>
    <a:srgbClr val="C9C9C9"/>
    <a:srgbClr val="063020"/>
    <a:srgbClr val="083A2B"/>
    <a:srgbClr val="0A4E39"/>
    <a:srgbClr val="104843"/>
    <a:srgbClr val="0E3E39"/>
    <a:srgbClr val="004A48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6" tIns="46768" rIns="93536" bIns="4676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6" tIns="46768" rIns="93536" bIns="4676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2016-06-14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093296"/>
            <a:ext cx="4828400" cy="683557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</a:t>
              </a:r>
              <a:r>
                <a:rPr lang="en-US" altLang="ko-KR" sz="5400" b="1" dirty="0" smtClean="0">
                  <a:latin typeface="맑은 고딕" pitchFamily="50" charset="-127"/>
                  <a:ea typeface="맑은 고딕" pitchFamily="50" charset="-127"/>
                </a:rPr>
                <a:t>※</a:t>
              </a:r>
              <a:r>
                <a:rPr lang="ko-KR" altLang="en-US" sz="5400" b="1" dirty="0" smtClean="0">
                  <a:latin typeface="맑은 고딕" pitchFamily="50" charset="-127"/>
                  <a:ea typeface="맑은 고딕" pitchFamily="50" charset="-127"/>
                </a:rPr>
                <a:t> </a:t>
              </a:r>
              <a:r>
                <a:rPr lang="ko-KR" altLang="en-US" sz="5400" b="1" dirty="0" err="1" smtClean="0">
                  <a:latin typeface="맑은 고딕" pitchFamily="50" charset="-127"/>
                  <a:ea typeface="맑은 고딕" pitchFamily="50" charset="-127"/>
                </a:rPr>
                <a:t>페</a:t>
              </a:r>
              <a:r>
                <a:rPr lang="ko-KR" altLang="en-US" sz="5400" b="1" dirty="0" smtClean="0">
                  <a:latin typeface="맑은 고딕" pitchFamily="50" charset="-127"/>
                  <a:ea typeface="맑은 고딕" pitchFamily="50" charset="-127"/>
                </a:rPr>
                <a:t> 인 트 주 의 </a:t>
              </a:r>
              <a:r>
                <a:rPr lang="en-US" altLang="ko-KR" sz="5400" b="1" dirty="0">
                  <a:latin typeface="맑은 고딕" pitchFamily="50" charset="-127"/>
                </a:rPr>
                <a:t>※</a:t>
              </a:r>
              <a:endParaRPr lang="ko-KR" altLang="en-US" sz="54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4" name="직사각형 13"/>
          <p:cNvSpPr/>
          <p:nvPr/>
        </p:nvSpPr>
        <p:spPr>
          <a:xfrm>
            <a:off x="214294" y="857233"/>
            <a:ext cx="8678199" cy="7956022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5400" b="1" dirty="0" smtClean="0">
                <a:solidFill>
                  <a:srgbClr val="FF0000"/>
                </a:solidFill>
                <a:latin typeface="+mn-ea"/>
              </a:rPr>
              <a:t>6</a:t>
            </a:r>
            <a:r>
              <a:rPr lang="ko-KR" altLang="en-US" sz="5400" b="1" dirty="0" smtClean="0">
                <a:solidFill>
                  <a:srgbClr val="FF0000"/>
                </a:solidFill>
                <a:latin typeface="+mn-ea"/>
              </a:rPr>
              <a:t>월</a:t>
            </a:r>
            <a:r>
              <a:rPr lang="en-US" altLang="ko-KR" sz="5400" b="1" dirty="0" smtClean="0">
                <a:solidFill>
                  <a:srgbClr val="FF0000"/>
                </a:solidFill>
                <a:latin typeface="+mn-ea"/>
              </a:rPr>
              <a:t>17</a:t>
            </a:r>
            <a:r>
              <a:rPr lang="ko-KR" altLang="en-US" sz="5400" b="1" dirty="0" smtClean="0">
                <a:solidFill>
                  <a:srgbClr val="FF0000"/>
                </a:solidFill>
                <a:latin typeface="+mn-ea"/>
              </a:rPr>
              <a:t>일</a:t>
            </a:r>
            <a:r>
              <a:rPr lang="en-US" altLang="ko-KR" sz="5400" b="1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sz="5400" b="1" dirty="0" smtClean="0">
                <a:solidFill>
                  <a:srgbClr val="FF0000"/>
                </a:solidFill>
                <a:latin typeface="+mn-ea"/>
              </a:rPr>
              <a:t>금</a:t>
            </a:r>
            <a:r>
              <a:rPr lang="en-US" altLang="ko-KR" sz="5400" b="1" dirty="0" smtClean="0">
                <a:solidFill>
                  <a:srgbClr val="FF0000"/>
                </a:solidFill>
                <a:latin typeface="+mn-ea"/>
              </a:rPr>
              <a:t>) - 6</a:t>
            </a:r>
            <a:r>
              <a:rPr lang="ko-KR" altLang="en-US" sz="5400" b="1" dirty="0" smtClean="0">
                <a:solidFill>
                  <a:srgbClr val="FF0000"/>
                </a:solidFill>
                <a:latin typeface="+mn-ea"/>
              </a:rPr>
              <a:t>월</a:t>
            </a:r>
            <a:r>
              <a:rPr lang="en-US" altLang="ko-KR" sz="5400" b="1" dirty="0" smtClean="0">
                <a:solidFill>
                  <a:srgbClr val="FF0000"/>
                </a:solidFill>
                <a:latin typeface="+mn-ea"/>
              </a:rPr>
              <a:t>22</a:t>
            </a:r>
            <a:r>
              <a:rPr lang="ko-KR" altLang="en-US" sz="5400" b="1" dirty="0" smtClean="0">
                <a:solidFill>
                  <a:srgbClr val="FF0000"/>
                </a:solidFill>
                <a:latin typeface="+mn-ea"/>
              </a:rPr>
              <a:t>일</a:t>
            </a:r>
            <a:r>
              <a:rPr lang="en-US" altLang="ko-KR" sz="5400" b="1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sz="5400" b="1" dirty="0" smtClean="0">
                <a:solidFill>
                  <a:srgbClr val="FF0000"/>
                </a:solidFill>
                <a:latin typeface="+mn-ea"/>
              </a:rPr>
              <a:t>수</a:t>
            </a:r>
            <a:r>
              <a:rPr lang="en-US" altLang="ko-KR" sz="5400" b="1" dirty="0" smtClean="0">
                <a:solidFill>
                  <a:srgbClr val="FF0000"/>
                </a:solidFill>
                <a:latin typeface="+mn-ea"/>
              </a:rPr>
              <a:t>)</a:t>
            </a:r>
            <a:r>
              <a:rPr lang="en-US" altLang="ko-KR" sz="5400" b="1" dirty="0" smtClean="0">
                <a:solidFill>
                  <a:srgbClr val="FF0000"/>
                </a:solidFill>
                <a:latin typeface="+mn-ea"/>
              </a:rPr>
              <a:t>        </a:t>
            </a:r>
          </a:p>
          <a:p>
            <a:pPr algn="ctr"/>
            <a:endParaRPr lang="en-US" altLang="ko-KR" sz="2800" b="1" dirty="0">
              <a:solidFill>
                <a:srgbClr val="FF0000"/>
              </a:solidFill>
              <a:latin typeface="+mn-ea"/>
            </a:endParaRPr>
          </a:p>
          <a:p>
            <a:pPr algn="ctr"/>
            <a:r>
              <a:rPr lang="ko-KR" altLang="en-US" sz="4400" b="1" dirty="0" smtClean="0"/>
              <a:t>후생관 </a:t>
            </a:r>
            <a:r>
              <a:rPr lang="ko-KR" altLang="en-US" sz="4400" b="1" dirty="0" smtClean="0">
                <a:solidFill>
                  <a:srgbClr val="0033CC"/>
                </a:solidFill>
              </a:rPr>
              <a:t>복도</a:t>
            </a:r>
            <a:r>
              <a:rPr lang="ko-KR" altLang="en-US" sz="4400" b="1" dirty="0" smtClean="0"/>
              <a:t> </a:t>
            </a:r>
            <a:r>
              <a:rPr lang="ko-KR" altLang="en-US" sz="4400" b="1" dirty="0" smtClean="0">
                <a:solidFill>
                  <a:srgbClr val="0033CC"/>
                </a:solidFill>
              </a:rPr>
              <a:t>벽면</a:t>
            </a:r>
            <a:r>
              <a:rPr lang="ko-KR" altLang="en-US" sz="4400" b="1" dirty="0" smtClean="0"/>
              <a:t>의</a:t>
            </a:r>
            <a:r>
              <a:rPr lang="ko-KR" altLang="en-US" sz="4400" b="1" dirty="0" smtClean="0">
                <a:solidFill>
                  <a:srgbClr val="002060"/>
                </a:solidFill>
              </a:rPr>
              <a:t> </a:t>
            </a:r>
            <a:r>
              <a:rPr lang="ko-KR" altLang="en-US" sz="4400" b="1" dirty="0" smtClean="0">
                <a:solidFill>
                  <a:srgbClr val="0033CC"/>
                </a:solidFill>
              </a:rPr>
              <a:t>벽화</a:t>
            </a:r>
            <a:r>
              <a:rPr lang="ko-KR" altLang="en-US" sz="4400" b="1" dirty="0" smtClean="0"/>
              <a:t> </a:t>
            </a:r>
            <a:r>
              <a:rPr lang="ko-KR" altLang="en-US" sz="4400" b="1" dirty="0" smtClean="0">
                <a:solidFill>
                  <a:srgbClr val="0033CC"/>
                </a:solidFill>
              </a:rPr>
              <a:t>작업</a:t>
            </a:r>
            <a:r>
              <a:rPr lang="ko-KR" altLang="en-US" sz="4400" b="1" dirty="0" smtClean="0"/>
              <a:t>이 있을 예정이오니</a:t>
            </a:r>
            <a:r>
              <a:rPr lang="en-US" altLang="ko-KR" sz="4400" b="1" dirty="0" smtClean="0"/>
              <a:t>, </a:t>
            </a:r>
            <a:r>
              <a:rPr lang="ko-KR" altLang="en-US" sz="4400" b="1" dirty="0" smtClean="0"/>
              <a:t>후생관</a:t>
            </a:r>
            <a:endParaRPr lang="en-US" altLang="ko-KR" sz="4400" b="1" dirty="0" smtClean="0"/>
          </a:p>
          <a:p>
            <a:pPr algn="ctr"/>
            <a:r>
              <a:rPr lang="en-US" altLang="ko-KR" sz="4400" b="1" dirty="0"/>
              <a:t> </a:t>
            </a:r>
            <a:r>
              <a:rPr lang="en-US" altLang="ko-KR" sz="4400" b="1" dirty="0" smtClean="0"/>
              <a:t>  </a:t>
            </a:r>
            <a:r>
              <a:rPr lang="ko-KR" altLang="en-US" sz="4400" b="1" dirty="0" err="1" smtClean="0"/>
              <a:t>이용시</a:t>
            </a:r>
            <a:r>
              <a:rPr lang="ko-KR" altLang="en-US" sz="4400" b="1" dirty="0" smtClean="0"/>
              <a:t> 유의하시기 바랍니다</a:t>
            </a:r>
            <a:r>
              <a:rPr lang="en-US" altLang="ko-KR" sz="4400" b="1" dirty="0" smtClean="0"/>
              <a:t>.</a:t>
            </a:r>
          </a:p>
          <a:p>
            <a:pPr algn="ctr"/>
            <a:endParaRPr lang="en-US" altLang="ko-KR" sz="2800" b="1" dirty="0" smtClean="0"/>
          </a:p>
          <a:p>
            <a:pPr algn="ctr"/>
            <a:r>
              <a:rPr lang="ko-KR" altLang="en-US" sz="4400" b="1" dirty="0" smtClean="0"/>
              <a:t>불편을 드려 죄송합니다</a:t>
            </a:r>
            <a:r>
              <a:rPr lang="en-US" altLang="ko-KR" sz="4400" b="1" dirty="0" smtClean="0"/>
              <a:t>.</a:t>
            </a:r>
            <a:r>
              <a:rPr lang="en-US" altLang="ko-KR" sz="4400" b="1" dirty="0" smtClean="0">
                <a:solidFill>
                  <a:srgbClr val="002060"/>
                </a:solidFill>
              </a:rPr>
              <a:t>  </a:t>
            </a:r>
            <a:r>
              <a:rPr lang="ko-KR" altLang="en-US" sz="4400" b="1" dirty="0" smtClean="0">
                <a:solidFill>
                  <a:srgbClr val="002060"/>
                </a:solidFill>
              </a:rPr>
              <a:t>         </a:t>
            </a:r>
            <a:endParaRPr lang="en-US" altLang="ko-KR" sz="4400" b="1" dirty="0" smtClean="0">
              <a:solidFill>
                <a:srgbClr val="002060"/>
              </a:solidFill>
            </a:endParaRPr>
          </a:p>
          <a:p>
            <a:r>
              <a:rPr lang="en-US" altLang="ko-KR" sz="4400" dirty="0"/>
              <a:t> </a:t>
            </a:r>
            <a:r>
              <a:rPr lang="en-US" altLang="ko-KR" sz="4400" dirty="0" smtClean="0"/>
              <a:t>  </a:t>
            </a:r>
            <a:r>
              <a:rPr lang="ko-KR" altLang="en-US" sz="4400" dirty="0" smtClean="0"/>
              <a:t> </a:t>
            </a:r>
            <a:endParaRPr lang="en-US" altLang="ko-KR" sz="4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8" name="직사각형 7"/>
          <p:cNvSpPr/>
          <p:nvPr/>
        </p:nvSpPr>
        <p:spPr>
          <a:xfrm>
            <a:off x="503548" y="2070237"/>
            <a:ext cx="8316924" cy="402305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3932</TotalTime>
  <Words>47</Words>
  <Application>Microsoft Office PowerPoint</Application>
  <PresentationFormat>화면 슬라이드 쇼(4:3)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HY울릉도M</vt:lpstr>
      <vt:lpstr>굴림</vt:lpstr>
      <vt:lpstr>돋움</vt:lpstr>
      <vt:lpstr>맑은 고딕</vt:lpstr>
      <vt:lpstr>Arial</vt:lpstr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이승혁</cp:lastModifiedBy>
  <cp:revision>171</cp:revision>
  <cp:lastPrinted>2016-06-14T01:54:05Z</cp:lastPrinted>
  <dcterms:created xsi:type="dcterms:W3CDTF">2014-09-18T04:50:24Z</dcterms:created>
  <dcterms:modified xsi:type="dcterms:W3CDTF">2016-06-14T01:55:06Z</dcterms:modified>
</cp:coreProperties>
</file>