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2016-05-09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2016-05-09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2016-05-09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131839" y="-167229"/>
            <a:ext cx="36433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6000" b="1" dirty="0" smtClean="0">
                <a:solidFill>
                  <a:schemeClr val="tx2"/>
                </a:solidFill>
                <a:latin typeface="+mj-ea"/>
                <a:ea typeface="+mj-ea"/>
              </a:rPr>
              <a:t>알    </a:t>
            </a:r>
            <a:r>
              <a:rPr lang="ko-KR" altLang="en-US" sz="6000" b="1" dirty="0" err="1" smtClean="0">
                <a:solidFill>
                  <a:schemeClr val="tx2"/>
                </a:solidFill>
                <a:latin typeface="+mj-ea"/>
                <a:ea typeface="+mj-ea"/>
              </a:rPr>
              <a:t>림</a:t>
            </a:r>
            <a:endParaRPr lang="ko-KR" altLang="en-US" sz="60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9217024" cy="772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+mn-ea"/>
              </a:rPr>
              <a:t>       </a:t>
            </a:r>
            <a:r>
              <a:rPr lang="en-US" altLang="ko-KR" sz="4400" b="1" dirty="0" smtClean="0">
                <a:solidFill>
                  <a:srgbClr val="002060"/>
                </a:solidFill>
                <a:latin typeface="+mn-ea"/>
              </a:rPr>
              <a:t>5</a:t>
            </a:r>
            <a:r>
              <a:rPr lang="ko-KR" altLang="en-US" sz="4400" b="1" dirty="0" smtClean="0">
                <a:solidFill>
                  <a:srgbClr val="002060"/>
                </a:solidFill>
                <a:latin typeface="+mn-ea"/>
              </a:rPr>
              <a:t>월 </a:t>
            </a:r>
            <a:r>
              <a:rPr lang="ko-KR" altLang="en-US" sz="4400" b="1" dirty="0" smtClean="0">
                <a:solidFill>
                  <a:srgbClr val="002060"/>
                </a:solidFill>
                <a:latin typeface="+mn-ea"/>
              </a:rPr>
              <a:t>정기 방역 실시 안내</a:t>
            </a:r>
            <a:r>
              <a:rPr lang="en-US" altLang="ko-KR" sz="2400" dirty="0" smtClean="0">
                <a:latin typeface="+mn-ea"/>
              </a:rPr>
              <a:t/>
            </a:r>
            <a:br>
              <a:rPr lang="en-US" altLang="ko-KR" sz="2400" dirty="0" smtClean="0">
                <a:latin typeface="+mn-ea"/>
              </a:rPr>
            </a:br>
            <a:r>
              <a:rPr lang="en-US" altLang="ko-KR" sz="1000" dirty="0" smtClean="0">
                <a:latin typeface="+mn-ea"/>
              </a:rPr>
              <a:t>  </a:t>
            </a:r>
            <a:r>
              <a:rPr lang="en-US" altLang="ko-KR" sz="2400" dirty="0" smtClean="0">
                <a:latin typeface="+mn-ea"/>
              </a:rPr>
              <a:t/>
            </a:r>
            <a:br>
              <a:rPr lang="en-US" altLang="ko-KR" sz="2400" dirty="0" smtClean="0">
                <a:latin typeface="+mn-ea"/>
              </a:rPr>
            </a:br>
            <a:r>
              <a:rPr lang="en-US" altLang="ko-KR" sz="2400" dirty="0" smtClean="0">
                <a:latin typeface="HY수평선M" panose="02030600000101010101" pitchFamily="18" charset="-127"/>
                <a:ea typeface="HY수평선M" panose="02030600000101010101" pitchFamily="18" charset="-127"/>
              </a:rPr>
              <a:t> </a:t>
            </a:r>
            <a:r>
              <a:rPr lang="en-US" altLang="ko-KR" sz="500" dirty="0" smtClean="0">
                <a:latin typeface="HY수평선M" panose="02030600000101010101" pitchFamily="18" charset="-127"/>
                <a:ea typeface="HY수평선M" panose="02030600000101010101" pitchFamily="18" charset="-127"/>
              </a:rPr>
              <a:t>          </a:t>
            </a:r>
            <a:r>
              <a:rPr lang="en-US" altLang="ko-KR" sz="2000" b="1" dirty="0" smtClean="0">
                <a:latin typeface="+mn-ea"/>
              </a:rPr>
              <a:t>-</a:t>
            </a:r>
            <a:r>
              <a:rPr lang="en-US" altLang="ko-KR" sz="2400" dirty="0" smtClean="0">
                <a:latin typeface="+mn-ea"/>
              </a:rPr>
              <a:t> </a:t>
            </a:r>
            <a:r>
              <a:rPr lang="ko-KR" altLang="en-US" sz="2000" b="1" dirty="0" smtClean="0">
                <a:latin typeface="+mn-ea"/>
              </a:rPr>
              <a:t>일시 </a:t>
            </a:r>
            <a:r>
              <a:rPr lang="en-US" altLang="ko-KR" sz="2000" b="1" dirty="0" smtClean="0">
                <a:latin typeface="+mn-ea"/>
              </a:rPr>
              <a:t>: </a:t>
            </a:r>
            <a:r>
              <a:rPr lang="en-US" altLang="ko-KR" sz="2000" b="1" dirty="0" smtClean="0">
                <a:latin typeface="+mn-ea"/>
              </a:rPr>
              <a:t>5</a:t>
            </a:r>
            <a:r>
              <a:rPr lang="ko-KR" altLang="en-US" sz="2000" b="1" dirty="0" smtClean="0">
                <a:latin typeface="+mn-ea"/>
              </a:rPr>
              <a:t>월 </a:t>
            </a:r>
            <a:r>
              <a:rPr lang="en-US" altLang="ko-KR" sz="2000" b="1" dirty="0" smtClean="0">
                <a:latin typeface="+mn-ea"/>
              </a:rPr>
              <a:t>16</a:t>
            </a:r>
            <a:r>
              <a:rPr lang="ko-KR" altLang="en-US" sz="2000" b="1" dirty="0" smtClean="0">
                <a:latin typeface="+mn-ea"/>
              </a:rPr>
              <a:t>일</a:t>
            </a:r>
            <a:r>
              <a:rPr lang="en-US" altLang="ko-KR" sz="2000" b="1" dirty="0" smtClean="0">
                <a:latin typeface="+mn-ea"/>
              </a:rPr>
              <a:t>(</a:t>
            </a:r>
            <a:r>
              <a:rPr lang="ko-KR" altLang="en-US" sz="2000" b="1" dirty="0" smtClean="0">
                <a:latin typeface="+mn-ea"/>
              </a:rPr>
              <a:t>월</a:t>
            </a:r>
            <a:r>
              <a:rPr lang="en-US" altLang="ko-KR" sz="2000" b="1" dirty="0" smtClean="0">
                <a:latin typeface="+mn-ea"/>
              </a:rPr>
              <a:t>) </a:t>
            </a:r>
            <a:r>
              <a:rPr lang="en-US" altLang="ko-KR" sz="2000" b="1" dirty="0" smtClean="0">
                <a:latin typeface="+mn-ea"/>
              </a:rPr>
              <a:t>~ </a:t>
            </a:r>
            <a:r>
              <a:rPr lang="en-US" altLang="ko-KR" sz="2000" b="1" dirty="0" smtClean="0">
                <a:latin typeface="+mn-ea"/>
              </a:rPr>
              <a:t>5</a:t>
            </a:r>
            <a:r>
              <a:rPr lang="ko-KR" altLang="en-US" sz="2000" b="1" dirty="0" smtClean="0">
                <a:latin typeface="+mn-ea"/>
              </a:rPr>
              <a:t>월 </a:t>
            </a:r>
            <a:r>
              <a:rPr lang="en-US" altLang="ko-KR" sz="2000" b="1" dirty="0" smtClean="0">
                <a:latin typeface="+mn-ea"/>
              </a:rPr>
              <a:t>17</a:t>
            </a:r>
            <a:r>
              <a:rPr lang="ko-KR" altLang="en-US" sz="2000" b="1" dirty="0" smtClean="0">
                <a:latin typeface="+mn-ea"/>
              </a:rPr>
              <a:t>일</a:t>
            </a:r>
            <a:r>
              <a:rPr lang="en-US" altLang="ko-KR" sz="2000" b="1" dirty="0" smtClean="0">
                <a:latin typeface="+mn-ea"/>
              </a:rPr>
              <a:t>(</a:t>
            </a:r>
            <a:r>
              <a:rPr lang="ko-KR" altLang="en-US" sz="2000" b="1" dirty="0" smtClean="0">
                <a:latin typeface="+mn-ea"/>
              </a:rPr>
              <a:t>화</a:t>
            </a:r>
            <a:r>
              <a:rPr lang="en-US" altLang="ko-KR" sz="2000" b="1" dirty="0" smtClean="0">
                <a:latin typeface="+mn-ea"/>
              </a:rPr>
              <a:t>)</a:t>
            </a:r>
            <a:endParaRPr lang="en-US" altLang="ko-KR" sz="2000" b="1" dirty="0" smtClean="0">
              <a:latin typeface="+mn-ea"/>
            </a:endParaRPr>
          </a:p>
          <a:p>
            <a:r>
              <a:rPr lang="en-US" altLang="ko-KR" sz="900" b="1" dirty="0" smtClean="0">
                <a:latin typeface="+mn-ea"/>
              </a:rPr>
              <a:t> </a:t>
            </a:r>
            <a:r>
              <a:rPr lang="en-US" altLang="ko-KR" sz="2000" b="1" dirty="0" smtClean="0">
                <a:latin typeface="+mn-ea"/>
              </a:rPr>
              <a:t>   - </a:t>
            </a:r>
            <a:r>
              <a:rPr lang="ko-KR" altLang="en-US" sz="2000" b="1" dirty="0" smtClean="0">
                <a:latin typeface="+mn-ea"/>
              </a:rPr>
              <a:t>시간 </a:t>
            </a:r>
            <a:r>
              <a:rPr lang="en-US" altLang="ko-KR" sz="2000" b="1" dirty="0" smtClean="0">
                <a:latin typeface="+mn-ea"/>
              </a:rPr>
              <a:t>: </a:t>
            </a:r>
            <a:r>
              <a:rPr lang="ko-KR" altLang="en-US" sz="2000" b="1" dirty="0" smtClean="0">
                <a:latin typeface="+mn-ea"/>
              </a:rPr>
              <a:t>오전 </a:t>
            </a:r>
            <a:r>
              <a:rPr lang="en-US" altLang="ko-KR" sz="2000" b="1" dirty="0" smtClean="0">
                <a:latin typeface="+mn-ea"/>
              </a:rPr>
              <a:t>9</a:t>
            </a:r>
            <a:r>
              <a:rPr lang="ko-KR" altLang="en-US" sz="2000" b="1" dirty="0" smtClean="0">
                <a:latin typeface="+mn-ea"/>
              </a:rPr>
              <a:t>시 </a:t>
            </a:r>
            <a:r>
              <a:rPr lang="en-US" altLang="ko-KR" sz="2000" b="1" dirty="0" smtClean="0">
                <a:latin typeface="+mn-ea"/>
              </a:rPr>
              <a:t>30</a:t>
            </a:r>
            <a:r>
              <a:rPr lang="ko-KR" altLang="en-US" sz="2000" b="1" dirty="0" smtClean="0">
                <a:latin typeface="+mn-ea"/>
              </a:rPr>
              <a:t>분 </a:t>
            </a:r>
            <a:r>
              <a:rPr lang="en-US" altLang="ko-KR" sz="2000" b="1" dirty="0" smtClean="0">
                <a:latin typeface="+mn-ea"/>
              </a:rPr>
              <a:t>~ </a:t>
            </a:r>
            <a:r>
              <a:rPr lang="ko-KR" altLang="en-US" sz="2000" b="1" dirty="0" smtClean="0">
                <a:latin typeface="+mn-ea"/>
              </a:rPr>
              <a:t>오후 </a:t>
            </a:r>
            <a:r>
              <a:rPr lang="en-US" altLang="ko-KR" sz="2000" b="1" dirty="0" smtClean="0">
                <a:latin typeface="+mn-ea"/>
              </a:rPr>
              <a:t>5</a:t>
            </a:r>
            <a:r>
              <a:rPr lang="ko-KR" altLang="en-US" sz="2000" b="1" dirty="0" smtClean="0">
                <a:latin typeface="+mn-ea"/>
              </a:rPr>
              <a:t>시 </a:t>
            </a:r>
            <a:r>
              <a:rPr lang="en-US" altLang="ko-KR" sz="2000" b="1" dirty="0" smtClean="0">
                <a:latin typeface="+mn-ea"/>
              </a:rPr>
              <a:t>30</a:t>
            </a:r>
            <a:r>
              <a:rPr lang="ko-KR" altLang="en-US" sz="2000" b="1" dirty="0" smtClean="0">
                <a:latin typeface="+mn-ea"/>
              </a:rPr>
              <a:t>분 </a:t>
            </a:r>
            <a:br>
              <a:rPr lang="ko-KR" altLang="en-US" sz="2000" b="1" dirty="0" smtClean="0">
                <a:latin typeface="+mn-ea"/>
              </a:rPr>
            </a:br>
            <a:r>
              <a:rPr lang="ko-KR" altLang="en-US" sz="900" b="1" dirty="0" smtClean="0">
                <a:latin typeface="+mn-ea"/>
              </a:rPr>
              <a:t> </a:t>
            </a:r>
            <a:r>
              <a:rPr lang="ko-KR" altLang="en-US" sz="2000" b="1" dirty="0" smtClean="0">
                <a:latin typeface="+mn-ea"/>
              </a:rPr>
              <a:t>   </a:t>
            </a:r>
            <a:r>
              <a:rPr lang="en-US" altLang="ko-KR" sz="2000" b="1" dirty="0" smtClean="0">
                <a:latin typeface="+mn-ea"/>
              </a:rPr>
              <a:t>- </a:t>
            </a:r>
            <a:r>
              <a:rPr lang="ko-KR" altLang="en-US" sz="2000" b="1" dirty="0" smtClean="0">
                <a:latin typeface="+mn-ea"/>
              </a:rPr>
              <a:t>해당 호관 </a:t>
            </a:r>
            <a:r>
              <a:rPr lang="en-US" altLang="ko-KR" sz="2000" b="1" dirty="0" smtClean="0">
                <a:latin typeface="+mn-ea"/>
              </a:rPr>
              <a:t> </a:t>
            </a:r>
          </a:p>
          <a:p>
            <a:r>
              <a:rPr lang="ko-KR" altLang="en-US" sz="2400" dirty="0" smtClean="0">
                <a:latin typeface="+mn-ea"/>
              </a:rPr>
              <a:t>▷</a:t>
            </a:r>
            <a:r>
              <a:rPr lang="en-US" altLang="ko-KR" sz="2400" b="1" dirty="0" smtClean="0">
                <a:latin typeface="+mn-ea"/>
              </a:rPr>
              <a:t>5</a:t>
            </a:r>
            <a:r>
              <a:rPr lang="ko-KR" altLang="en-US" sz="2400" b="1" dirty="0" smtClean="0">
                <a:latin typeface="+mn-ea"/>
              </a:rPr>
              <a:t>월 </a:t>
            </a:r>
            <a:r>
              <a:rPr lang="en-US" altLang="ko-KR" sz="2400" b="1" dirty="0" smtClean="0">
                <a:latin typeface="+mn-ea"/>
              </a:rPr>
              <a:t>16</a:t>
            </a:r>
            <a:r>
              <a:rPr lang="ko-KR" altLang="en-US" sz="2400" b="1" dirty="0" smtClean="0">
                <a:latin typeface="+mn-ea"/>
              </a:rPr>
              <a:t>일</a:t>
            </a:r>
            <a:r>
              <a:rPr lang="en-US" altLang="ko-KR" sz="2400" b="1" dirty="0" smtClean="0">
                <a:latin typeface="+mn-ea"/>
              </a:rPr>
              <a:t>(</a:t>
            </a:r>
            <a:r>
              <a:rPr lang="ko-KR" altLang="en-US" sz="2400" b="1" dirty="0">
                <a:latin typeface="+mn-ea"/>
              </a:rPr>
              <a:t>월</a:t>
            </a:r>
            <a:r>
              <a:rPr lang="en-US" altLang="ko-KR" sz="2400" b="1" dirty="0" smtClean="0">
                <a:latin typeface="+mn-ea"/>
              </a:rPr>
              <a:t>) </a:t>
            </a:r>
            <a:r>
              <a:rPr lang="en-US" altLang="ko-KR" sz="2400" b="1" dirty="0" smtClean="0">
                <a:latin typeface="+mn-ea"/>
              </a:rPr>
              <a:t>: </a:t>
            </a:r>
            <a:r>
              <a:rPr lang="ko-KR" altLang="en-US" sz="2400" b="1" dirty="0" smtClean="0">
                <a:latin typeface="+mn-ea"/>
              </a:rPr>
              <a:t>입지</a:t>
            </a:r>
            <a:r>
              <a:rPr lang="en-US" altLang="ko-KR" sz="2400" b="1" dirty="0" smtClean="0">
                <a:latin typeface="+mn-ea"/>
              </a:rPr>
              <a:t>1, </a:t>
            </a:r>
            <a:r>
              <a:rPr lang="ko-KR" altLang="en-US" sz="2400" b="1" dirty="0" smtClean="0">
                <a:latin typeface="+mn-ea"/>
              </a:rPr>
              <a:t>신애</a:t>
            </a:r>
            <a:r>
              <a:rPr lang="en-US" altLang="ko-KR" sz="2400" b="1" dirty="0" smtClean="0">
                <a:latin typeface="+mn-ea"/>
              </a:rPr>
              <a:t>1, </a:t>
            </a:r>
            <a:r>
              <a:rPr lang="ko-KR" altLang="en-US" sz="2400" b="1" dirty="0" smtClean="0">
                <a:latin typeface="+mn-ea"/>
              </a:rPr>
              <a:t>신애</a:t>
            </a:r>
            <a:r>
              <a:rPr lang="en-US" altLang="ko-KR" sz="2400" b="1" dirty="0" smtClean="0">
                <a:latin typeface="+mn-ea"/>
              </a:rPr>
              <a:t>2, </a:t>
            </a:r>
            <a:r>
              <a:rPr lang="ko-KR" altLang="en-US" sz="2400" b="1" dirty="0" smtClean="0">
                <a:latin typeface="+mn-ea"/>
              </a:rPr>
              <a:t>입지</a:t>
            </a:r>
            <a:r>
              <a:rPr lang="en-US" altLang="ko-KR" sz="2400" b="1" dirty="0" smtClean="0">
                <a:latin typeface="+mn-ea"/>
              </a:rPr>
              <a:t>3, </a:t>
            </a:r>
            <a:r>
              <a:rPr lang="ko-KR" altLang="en-US" sz="2400" b="1" dirty="0" smtClean="0">
                <a:latin typeface="+mn-ea"/>
              </a:rPr>
              <a:t>후생관  </a:t>
            </a:r>
            <a:r>
              <a:rPr lang="en-US" altLang="ko-KR" sz="2400" b="1" dirty="0" smtClean="0">
                <a:latin typeface="+mn-ea"/>
              </a:rPr>
              <a:t>- </a:t>
            </a:r>
            <a:r>
              <a:rPr lang="ko-KR" altLang="en-US" sz="2400" b="1" dirty="0" smtClean="0">
                <a:latin typeface="+mn-ea"/>
              </a:rPr>
              <a:t>오전</a:t>
            </a:r>
          </a:p>
          <a:p>
            <a:r>
              <a:rPr lang="ko-KR" altLang="en-US" sz="2400" b="1" dirty="0" smtClean="0">
                <a:latin typeface="+mn-ea"/>
              </a:rPr>
              <a:t>                     </a:t>
            </a:r>
            <a:r>
              <a:rPr lang="ko-KR" altLang="en-US" sz="2400" b="1" dirty="0" smtClean="0">
                <a:latin typeface="+mn-ea"/>
              </a:rPr>
              <a:t> 입지</a:t>
            </a:r>
            <a:r>
              <a:rPr lang="en-US" altLang="ko-KR" sz="2400" b="1" dirty="0" smtClean="0">
                <a:latin typeface="+mn-ea"/>
              </a:rPr>
              <a:t>2, </a:t>
            </a:r>
            <a:r>
              <a:rPr lang="ko-KR" altLang="en-US" sz="2400" b="1" dirty="0" smtClean="0">
                <a:latin typeface="+mn-ea"/>
              </a:rPr>
              <a:t>신애</a:t>
            </a:r>
            <a:r>
              <a:rPr lang="en-US" altLang="ko-KR" sz="2400" b="1" dirty="0" smtClean="0">
                <a:latin typeface="+mn-ea"/>
              </a:rPr>
              <a:t>5            			</a:t>
            </a:r>
            <a:r>
              <a:rPr lang="en-US" altLang="ko-KR" sz="2400" b="1" dirty="0" smtClean="0">
                <a:latin typeface="+mn-ea"/>
              </a:rPr>
              <a:t> - </a:t>
            </a:r>
            <a:r>
              <a:rPr lang="ko-KR" altLang="en-US" sz="2400" b="1" dirty="0" smtClean="0">
                <a:latin typeface="+mn-ea"/>
              </a:rPr>
              <a:t>오후</a:t>
            </a:r>
          </a:p>
          <a:p>
            <a:r>
              <a:rPr lang="ko-KR" altLang="en-US" sz="1000" b="1" dirty="0" smtClean="0">
                <a:latin typeface="+mn-ea"/>
              </a:rPr>
              <a:t> </a:t>
            </a:r>
            <a:endParaRPr lang="en-US" altLang="ko-KR" sz="1000" b="1" dirty="0" smtClean="0">
              <a:latin typeface="+mn-ea"/>
            </a:endParaRPr>
          </a:p>
          <a:p>
            <a:r>
              <a:rPr lang="ko-KR" altLang="en-US" sz="2400" dirty="0" smtClean="0">
                <a:latin typeface="+mn-ea"/>
              </a:rPr>
              <a:t>▷</a:t>
            </a:r>
            <a:r>
              <a:rPr lang="en-US" altLang="ko-KR" sz="2400" b="1" dirty="0" smtClean="0">
                <a:latin typeface="+mn-ea"/>
              </a:rPr>
              <a:t>5</a:t>
            </a:r>
            <a:r>
              <a:rPr lang="ko-KR" altLang="en-US" sz="2400" b="1" dirty="0" smtClean="0">
                <a:latin typeface="+mn-ea"/>
              </a:rPr>
              <a:t>월 </a:t>
            </a:r>
            <a:r>
              <a:rPr lang="en-US" altLang="ko-KR" sz="2400" b="1" dirty="0" smtClean="0">
                <a:latin typeface="+mn-ea"/>
              </a:rPr>
              <a:t>17</a:t>
            </a:r>
            <a:r>
              <a:rPr lang="ko-KR" altLang="en-US" sz="2400" b="1" dirty="0" smtClean="0">
                <a:latin typeface="+mn-ea"/>
              </a:rPr>
              <a:t>일</a:t>
            </a:r>
            <a:r>
              <a:rPr lang="en-US" altLang="ko-KR" sz="2400" b="1" dirty="0" smtClean="0">
                <a:latin typeface="+mn-ea"/>
              </a:rPr>
              <a:t>(</a:t>
            </a:r>
            <a:r>
              <a:rPr lang="ko-KR" altLang="en-US" sz="2400" b="1" dirty="0" smtClean="0">
                <a:latin typeface="+mn-ea"/>
              </a:rPr>
              <a:t>화</a:t>
            </a:r>
            <a:r>
              <a:rPr lang="en-US" altLang="ko-KR" sz="2400" b="1" dirty="0" smtClean="0">
                <a:latin typeface="+mn-ea"/>
              </a:rPr>
              <a:t>) </a:t>
            </a:r>
            <a:r>
              <a:rPr lang="en-US" altLang="ko-KR" sz="2400" b="1" dirty="0" smtClean="0">
                <a:latin typeface="+mn-ea"/>
              </a:rPr>
              <a:t>: </a:t>
            </a:r>
            <a:r>
              <a:rPr lang="ko-KR" altLang="en-US" sz="2400" b="1" dirty="0" smtClean="0">
                <a:latin typeface="+mn-ea"/>
              </a:rPr>
              <a:t>국제</a:t>
            </a:r>
            <a:r>
              <a:rPr lang="en-US" altLang="ko-KR" sz="2400" b="1" dirty="0" smtClean="0">
                <a:latin typeface="+mn-ea"/>
              </a:rPr>
              <a:t>1,</a:t>
            </a:r>
            <a:r>
              <a:rPr lang="ko-KR" altLang="en-US" sz="2400" b="1" dirty="0" smtClean="0">
                <a:latin typeface="+mn-ea"/>
              </a:rPr>
              <a:t>국제</a:t>
            </a:r>
            <a:r>
              <a:rPr lang="en-US" altLang="ko-KR" sz="2400" b="1" dirty="0" smtClean="0">
                <a:latin typeface="+mn-ea"/>
              </a:rPr>
              <a:t>2,</a:t>
            </a:r>
            <a:r>
              <a:rPr lang="ko-KR" altLang="en-US" sz="2400" b="1" dirty="0" smtClean="0">
                <a:latin typeface="+mn-ea"/>
              </a:rPr>
              <a:t>향토</a:t>
            </a:r>
            <a:r>
              <a:rPr lang="en-US" altLang="ko-KR" sz="2400" b="1" dirty="0" smtClean="0">
                <a:latin typeface="+mn-ea"/>
              </a:rPr>
              <a:t>(</a:t>
            </a:r>
            <a:r>
              <a:rPr lang="ko-KR" altLang="en-US" sz="2400" b="1" dirty="0" smtClean="0">
                <a:latin typeface="+mn-ea"/>
              </a:rPr>
              <a:t>남</a:t>
            </a:r>
            <a:r>
              <a:rPr lang="en-US" altLang="ko-KR" sz="2400" b="1" dirty="0" smtClean="0">
                <a:latin typeface="+mn-ea"/>
              </a:rPr>
              <a:t>/</a:t>
            </a:r>
            <a:r>
              <a:rPr lang="ko-KR" altLang="en-US" sz="2400" b="1" dirty="0" smtClean="0">
                <a:latin typeface="+mn-ea"/>
              </a:rPr>
              <a:t>여</a:t>
            </a:r>
            <a:r>
              <a:rPr lang="en-US" altLang="ko-KR" sz="2400" b="1" dirty="0" smtClean="0">
                <a:latin typeface="+mn-ea"/>
              </a:rPr>
              <a:t>),</a:t>
            </a:r>
            <a:r>
              <a:rPr lang="ko-KR" altLang="en-US" sz="2400" b="1" dirty="0" smtClean="0">
                <a:latin typeface="+mn-ea"/>
              </a:rPr>
              <a:t>인재양성관 </a:t>
            </a:r>
            <a:r>
              <a:rPr lang="en-US" altLang="ko-KR" sz="2400" b="1" dirty="0" smtClean="0">
                <a:latin typeface="+mn-ea"/>
              </a:rPr>
              <a:t>- </a:t>
            </a:r>
            <a:r>
              <a:rPr lang="ko-KR" altLang="en-US" sz="2400" b="1" dirty="0" smtClean="0">
                <a:latin typeface="+mn-ea"/>
              </a:rPr>
              <a:t>오전</a:t>
            </a:r>
            <a:endParaRPr lang="en-US" altLang="ko-KR" sz="2400" b="1" dirty="0" smtClean="0">
              <a:latin typeface="+mn-ea"/>
            </a:endParaRPr>
          </a:p>
          <a:p>
            <a:r>
              <a:rPr lang="en-US" altLang="ko-KR" sz="2400" b="1" dirty="0" smtClean="0">
                <a:latin typeface="+mn-ea"/>
              </a:rPr>
              <a:t> </a:t>
            </a:r>
            <a:r>
              <a:rPr lang="en-US" altLang="ko-KR" sz="2400" b="1" dirty="0" smtClean="0">
                <a:latin typeface="+mn-ea"/>
              </a:rPr>
              <a:t>                     </a:t>
            </a:r>
            <a:r>
              <a:rPr lang="ko-KR" altLang="en-US" sz="2400" b="1" dirty="0" smtClean="0">
                <a:latin typeface="+mn-ea"/>
              </a:rPr>
              <a:t>신애</a:t>
            </a:r>
            <a:r>
              <a:rPr lang="en-US" altLang="ko-KR" sz="2400" b="1" dirty="0" smtClean="0">
                <a:latin typeface="+mn-ea"/>
              </a:rPr>
              <a:t>3, </a:t>
            </a:r>
            <a:r>
              <a:rPr lang="ko-KR" altLang="en-US" sz="2400" b="1" dirty="0" smtClean="0">
                <a:latin typeface="+mn-ea"/>
              </a:rPr>
              <a:t>신애</a:t>
            </a:r>
            <a:r>
              <a:rPr lang="en-US" altLang="ko-KR" sz="2400" b="1" dirty="0" smtClean="0">
                <a:latin typeface="+mn-ea"/>
              </a:rPr>
              <a:t>6</a:t>
            </a:r>
            <a:r>
              <a:rPr lang="ko-KR" altLang="en-US" sz="2400" b="1" dirty="0" smtClean="0">
                <a:latin typeface="+mn-ea"/>
              </a:rPr>
              <a:t>          </a:t>
            </a:r>
            <a:r>
              <a:rPr lang="ko-KR" altLang="en-US" sz="2400" b="1" dirty="0" smtClean="0">
                <a:latin typeface="+mn-ea"/>
              </a:rPr>
              <a:t>       </a:t>
            </a:r>
            <a:r>
              <a:rPr lang="en-US" altLang="ko-KR" sz="2400" b="1" dirty="0" smtClean="0">
                <a:latin typeface="+mn-ea"/>
              </a:rPr>
              <a:t>		</a:t>
            </a:r>
            <a:r>
              <a:rPr lang="en-US" altLang="ko-KR" sz="2400" b="1" dirty="0" smtClean="0">
                <a:latin typeface="+mn-ea"/>
              </a:rPr>
              <a:t> - </a:t>
            </a:r>
            <a:r>
              <a:rPr lang="ko-KR" altLang="en-US" sz="2400" b="1" dirty="0" smtClean="0">
                <a:latin typeface="+mn-ea"/>
              </a:rPr>
              <a:t>오후</a:t>
            </a:r>
            <a:endParaRPr lang="en-US" altLang="ko-KR" sz="2400" b="1" dirty="0" smtClean="0">
              <a:latin typeface="+mn-ea"/>
            </a:endParaRPr>
          </a:p>
          <a:p>
            <a:r>
              <a:rPr lang="en-US" altLang="ko-KR" sz="2000" b="1" dirty="0" smtClean="0">
                <a:latin typeface="+mn-ea"/>
              </a:rPr>
              <a:t>※ </a:t>
            </a:r>
            <a:r>
              <a:rPr lang="ko-KR" altLang="en-US" sz="2000" b="1" dirty="0">
                <a:solidFill>
                  <a:srgbClr val="FF0000"/>
                </a:solidFill>
                <a:latin typeface="+mn-ea"/>
              </a:rPr>
              <a:t>일정은 상황에 따라 변경될 수 있습니다</a:t>
            </a:r>
            <a:r>
              <a:rPr lang="en-US" altLang="ko-KR" sz="2000" b="1" dirty="0">
                <a:latin typeface="+mn-ea"/>
              </a:rPr>
              <a:t>.</a:t>
            </a:r>
            <a:endParaRPr lang="ko-KR" altLang="en-US" sz="2000" b="1" dirty="0" smtClean="0">
              <a:latin typeface="+mn-ea"/>
            </a:endParaRPr>
          </a:p>
          <a:p>
            <a:endParaRPr lang="en-US" altLang="ko-KR" sz="1050" b="1" dirty="0" smtClean="0">
              <a:latin typeface="+mn-ea"/>
            </a:endParaRPr>
          </a:p>
          <a:p>
            <a:r>
              <a:rPr lang="en-US" altLang="ko-KR" sz="2000" b="1" dirty="0" smtClean="0">
                <a:solidFill>
                  <a:srgbClr val="0070C0"/>
                </a:solidFill>
                <a:latin typeface="+mn-ea"/>
              </a:rPr>
              <a:t>※ </a:t>
            </a:r>
            <a:r>
              <a:rPr lang="ko-KR" altLang="en-US" sz="2000" b="1" dirty="0" smtClean="0">
                <a:solidFill>
                  <a:srgbClr val="0070C0"/>
                </a:solidFill>
                <a:latin typeface="+mn-ea"/>
              </a:rPr>
              <a:t>주의 사항</a:t>
            </a:r>
            <a:r>
              <a:rPr lang="ko-KR" altLang="en-US" sz="2000" b="1" dirty="0" smtClean="0">
                <a:latin typeface="+mn-ea"/>
              </a:rPr>
              <a:t/>
            </a:r>
            <a:br>
              <a:rPr lang="ko-KR" altLang="en-US" sz="2000" b="1" dirty="0" smtClean="0">
                <a:latin typeface="+mn-ea"/>
              </a:rPr>
            </a:br>
            <a:r>
              <a:rPr lang="ko-KR" altLang="en-US" sz="2000" b="1" dirty="0" smtClean="0">
                <a:latin typeface="+mn-ea"/>
              </a:rPr>
              <a:t>  </a:t>
            </a:r>
            <a:r>
              <a:rPr lang="en-US" altLang="ko-KR" sz="2000" b="1" dirty="0" smtClean="0">
                <a:latin typeface="+mn-ea"/>
              </a:rPr>
              <a:t>1. </a:t>
            </a:r>
            <a:r>
              <a:rPr lang="ko-KR" altLang="en-US" sz="2000" b="1" dirty="0" smtClean="0">
                <a:solidFill>
                  <a:srgbClr val="FF0000"/>
                </a:solidFill>
                <a:latin typeface="+mn-ea"/>
              </a:rPr>
              <a:t>호실 내에 음식물이나 의복에 약품이 묻지 않도록 정리하여 주시기 </a:t>
            </a:r>
            <a:endParaRPr lang="en-US" altLang="ko-KR" sz="20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en-US" altLang="ko-KR" sz="2000" b="1" dirty="0">
                <a:solidFill>
                  <a:srgbClr val="FF0000"/>
                </a:solidFill>
                <a:latin typeface="+mn-ea"/>
              </a:rPr>
              <a:t> </a:t>
            </a:r>
            <a:r>
              <a:rPr lang="en-US" altLang="ko-KR" sz="2000" b="1" dirty="0" smtClean="0">
                <a:solidFill>
                  <a:srgbClr val="FF0000"/>
                </a:solidFill>
                <a:latin typeface="+mn-ea"/>
              </a:rPr>
              <a:t>    </a:t>
            </a:r>
            <a:r>
              <a:rPr lang="ko-KR" altLang="en-US" sz="2000" b="1" dirty="0" smtClean="0">
                <a:solidFill>
                  <a:srgbClr val="FF0000"/>
                </a:solidFill>
                <a:latin typeface="+mn-ea"/>
              </a:rPr>
              <a:t>바랍니다</a:t>
            </a:r>
            <a:r>
              <a:rPr lang="en-US" altLang="ko-KR" sz="2000" b="1" dirty="0" smtClean="0">
                <a:solidFill>
                  <a:srgbClr val="FF0000"/>
                </a:solidFill>
                <a:latin typeface="+mn-ea"/>
              </a:rPr>
              <a:t>.</a:t>
            </a:r>
            <a:r>
              <a:rPr lang="en-US" altLang="ko-KR" sz="2000" b="1" dirty="0" smtClean="0">
                <a:latin typeface="+mn-ea"/>
              </a:rPr>
              <a:t/>
            </a:r>
            <a:br>
              <a:rPr lang="en-US" altLang="ko-KR" sz="2000" b="1" dirty="0" smtClean="0">
                <a:latin typeface="+mn-ea"/>
              </a:rPr>
            </a:br>
            <a:r>
              <a:rPr lang="en-US" altLang="ko-KR" sz="2000" b="1" dirty="0" smtClean="0">
                <a:latin typeface="+mn-ea"/>
              </a:rPr>
              <a:t>  2. </a:t>
            </a:r>
            <a:r>
              <a:rPr lang="ko-KR" altLang="en-US" sz="2000" b="1" dirty="0" smtClean="0">
                <a:latin typeface="+mn-ea"/>
              </a:rPr>
              <a:t>귀중품은 분실되지 않도록 철저히 관리하시기 바랍니다</a:t>
            </a:r>
            <a:r>
              <a:rPr lang="en-US" altLang="ko-KR" sz="2000" b="1" dirty="0" smtClean="0">
                <a:latin typeface="+mn-ea"/>
              </a:rPr>
              <a:t>.</a:t>
            </a:r>
            <a:br>
              <a:rPr lang="en-US" altLang="ko-KR" sz="2000" b="1" dirty="0" smtClean="0">
                <a:latin typeface="+mn-ea"/>
              </a:rPr>
            </a:br>
            <a:r>
              <a:rPr lang="en-US" altLang="ko-KR" sz="2000" b="1" dirty="0" smtClean="0">
                <a:latin typeface="+mn-ea"/>
              </a:rPr>
              <a:t>  3. </a:t>
            </a:r>
            <a:r>
              <a:rPr lang="ko-KR" altLang="en-US" sz="2000" b="1" dirty="0" smtClean="0">
                <a:latin typeface="+mn-ea"/>
              </a:rPr>
              <a:t>다소 불편하시더라도 많은 협조 부탁 드립니다</a:t>
            </a:r>
            <a:r>
              <a:rPr lang="en-US" altLang="ko-KR" sz="2000" b="1" dirty="0" smtClean="0">
                <a:latin typeface="+mn-ea"/>
              </a:rPr>
              <a:t>.</a:t>
            </a:r>
            <a:r>
              <a:rPr lang="en-US" altLang="ko-KR" sz="2400" b="1" dirty="0" smtClean="0">
                <a:latin typeface="+mn-ea"/>
              </a:rPr>
              <a:t/>
            </a:r>
            <a:br>
              <a:rPr lang="en-US" altLang="ko-KR" sz="2400" b="1" dirty="0" smtClean="0">
                <a:latin typeface="+mn-ea"/>
              </a:rPr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1492859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</TotalTime>
  <Words>11</Words>
  <Application>Microsoft Office PowerPoint</Application>
  <PresentationFormat>화면 슬라이드 쇼(4:3)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42</cp:revision>
  <cp:lastPrinted>2016-05-09T06:56:33Z</cp:lastPrinted>
  <dcterms:created xsi:type="dcterms:W3CDTF">2013-04-10T06:15:15Z</dcterms:created>
  <dcterms:modified xsi:type="dcterms:W3CDTF">2016-05-09T06:56:33Z</dcterms:modified>
</cp:coreProperties>
</file>