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C4EA8-D146-4402-9915-59552D952280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EC87-6745-4339-BD3C-DFF350F215B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46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91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98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999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511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73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274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25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10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72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19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470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AC1BA-1F5B-4857-8447-251F76C7BCD7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AE592-0B09-4C45-BB27-BAC46E0779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969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   알      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n-ea"/>
              </a:rPr>
              <a:t>림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644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            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부분 정전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</a:p>
          <a:p>
            <a:r>
              <a:rPr lang="en-US" altLang="ko-KR" sz="2000" dirty="0" smtClean="0"/>
              <a:t>  </a:t>
            </a:r>
            <a:r>
              <a:rPr lang="en-US" altLang="ko-KR" sz="3200" b="1" dirty="0" smtClean="0"/>
              <a:t>1.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일시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: 2016.02.20.(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토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 09:00 ~ 15:00 </a:t>
            </a:r>
          </a:p>
          <a:p>
            <a:r>
              <a:rPr lang="en-US" altLang="ko-KR" b="1" dirty="0" smtClean="0">
                <a:solidFill>
                  <a:srgbClr val="002060"/>
                </a:solidFill>
              </a:rPr>
              <a:t>       ※ </a:t>
            </a:r>
            <a:r>
              <a:rPr lang="ko-KR" altLang="en-US" b="1" dirty="0">
                <a:solidFill>
                  <a:srgbClr val="002060"/>
                </a:solidFill>
              </a:rPr>
              <a:t>일정은 상황에 따라 변경될 수 있습니다</a:t>
            </a:r>
            <a:r>
              <a:rPr lang="en-US" altLang="ko-KR" b="1" dirty="0" smtClean="0">
                <a:solidFill>
                  <a:srgbClr val="002060"/>
                </a:solidFill>
              </a:rPr>
              <a:t>.</a:t>
            </a:r>
          </a:p>
          <a:p>
            <a:endParaRPr lang="en-US" altLang="ko-KR" sz="1100" b="1" dirty="0" smtClean="0">
              <a:solidFill>
                <a:srgbClr val="002060"/>
              </a:solidFill>
            </a:endParaRPr>
          </a:p>
          <a:p>
            <a:r>
              <a:rPr lang="en-US" altLang="ko-KR" sz="3200" b="1" dirty="0" smtClean="0"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2</a:t>
            </a:r>
            <a:r>
              <a:rPr lang="en-US" altLang="ko-KR" sz="2800" b="1" dirty="0">
                <a:latin typeface="+mn-ea"/>
              </a:rPr>
              <a:t>. </a:t>
            </a:r>
            <a:r>
              <a:rPr lang="ko-KR" altLang="en-US" sz="2800" b="1" dirty="0" smtClean="0">
                <a:latin typeface="+mn-ea"/>
              </a:rPr>
              <a:t>해당 건물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ko-KR" altLang="en-US" sz="2800" b="1" dirty="0" smtClean="0">
                <a:latin typeface="+mn-ea"/>
              </a:rPr>
              <a:t>기숙사 전체</a:t>
            </a:r>
            <a:endParaRPr lang="en-US" altLang="ko-KR" sz="2800" b="1" dirty="0" smtClean="0">
              <a:latin typeface="+mn-ea"/>
            </a:endParaRPr>
          </a:p>
          <a:p>
            <a:r>
              <a:rPr lang="en-US" altLang="ko-KR" sz="28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-</a:t>
            </a:r>
            <a:r>
              <a:rPr lang="ko-KR" altLang="en-US" sz="2800" b="1" dirty="0" err="1" smtClean="0">
                <a:latin typeface="+mn-ea"/>
              </a:rPr>
              <a:t>건물별로</a:t>
            </a:r>
            <a:r>
              <a:rPr lang="ko-KR" altLang="en-US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순차적으로 부분정전 및 복구 작업</a:t>
            </a:r>
            <a:endParaRPr lang="en-US" altLang="ko-KR" sz="2800" b="1" dirty="0" smtClean="0">
              <a:solidFill>
                <a:srgbClr val="0070C0"/>
              </a:solidFill>
              <a:latin typeface="+mn-ea"/>
            </a:endParaRPr>
          </a:p>
          <a:p>
            <a:endParaRPr lang="en-US" altLang="ko-KR" b="1" dirty="0" smtClean="0">
              <a:latin typeface="+mn-ea"/>
            </a:endParaRPr>
          </a:p>
          <a:p>
            <a:r>
              <a:rPr lang="en-US" altLang="ko-KR" sz="2800" b="1" dirty="0" smtClean="0">
                <a:latin typeface="+mn-ea"/>
              </a:rPr>
              <a:t> 3. </a:t>
            </a:r>
            <a:r>
              <a:rPr lang="ko-KR" altLang="en-US" sz="2800" b="1" dirty="0" smtClean="0">
                <a:latin typeface="+mn-ea"/>
              </a:rPr>
              <a:t>작업 시간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en-US" altLang="ko-KR" sz="2800" b="1" dirty="0" smtClean="0">
                <a:solidFill>
                  <a:srgbClr val="FF0000"/>
                </a:solidFill>
                <a:latin typeface="+mn-ea"/>
              </a:rPr>
              <a:t>30</a:t>
            </a:r>
            <a:r>
              <a:rPr lang="ko-KR" altLang="en-US" sz="2800" b="1" dirty="0" smtClean="0">
                <a:solidFill>
                  <a:srgbClr val="FF0000"/>
                </a:solidFill>
                <a:latin typeface="+mn-ea"/>
              </a:rPr>
              <a:t>분 정도</a:t>
            </a:r>
            <a:r>
              <a:rPr lang="ko-KR" altLang="en-US" sz="2800" b="1" dirty="0" smtClean="0">
                <a:latin typeface="+mn-ea"/>
              </a:rPr>
              <a:t> 소요 예정</a:t>
            </a:r>
            <a:endParaRPr lang="en-US" altLang="ko-KR" sz="2800" b="1" dirty="0" smtClean="0">
              <a:latin typeface="+mn-ea"/>
            </a:endParaRPr>
          </a:p>
          <a:p>
            <a:r>
              <a:rPr lang="en-US" altLang="ko-KR" sz="2800" b="1" dirty="0" smtClean="0">
                <a:latin typeface="+mn-ea"/>
              </a:rPr>
              <a:t> </a:t>
            </a:r>
          </a:p>
          <a:p>
            <a:r>
              <a:rPr lang="en-US" altLang="ko-KR" sz="2800" b="1" dirty="0" smtClean="0">
                <a:latin typeface="+mn-ea"/>
              </a:rPr>
              <a:t> 4. </a:t>
            </a:r>
            <a:r>
              <a:rPr lang="ko-KR" altLang="en-US" sz="2800" b="1" dirty="0" smtClean="0">
                <a:latin typeface="+mn-ea"/>
              </a:rPr>
              <a:t>정전 사유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ko-KR" altLang="en-US" sz="2800" b="1" dirty="0" smtClean="0">
                <a:latin typeface="+mn-ea"/>
              </a:rPr>
              <a:t>전기설비 안전진단 </a:t>
            </a:r>
            <a:r>
              <a:rPr lang="en-US" altLang="ko-KR" sz="2800" b="1" dirty="0" smtClean="0">
                <a:latin typeface="+mn-ea"/>
              </a:rPr>
              <a:t>(</a:t>
            </a:r>
            <a:r>
              <a:rPr lang="ko-KR" altLang="en-US" sz="2800" b="1" dirty="0" smtClean="0">
                <a:latin typeface="+mn-ea"/>
              </a:rPr>
              <a:t>경산캠퍼스 전체</a:t>
            </a:r>
            <a:r>
              <a:rPr lang="en-US" altLang="ko-KR" sz="2800" b="1" dirty="0" smtClean="0">
                <a:latin typeface="+mn-ea"/>
              </a:rPr>
              <a:t>)</a:t>
            </a:r>
          </a:p>
          <a:p>
            <a:endParaRPr lang="en-US" altLang="ko-KR" sz="1600" b="1" dirty="0" smtClean="0">
              <a:latin typeface="+mn-ea"/>
            </a:endParaRPr>
          </a:p>
          <a:p>
            <a:r>
              <a:rPr lang="en-US" altLang="ko-KR" sz="2400" b="1" dirty="0" smtClean="0"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5. </a:t>
            </a:r>
            <a:r>
              <a:rPr lang="ko-KR" altLang="en-US" sz="2800" b="1" dirty="0" smtClean="0">
                <a:latin typeface="+mn-ea"/>
              </a:rPr>
              <a:t>유의사항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ko-KR" altLang="en-US" sz="2800" b="1" dirty="0" smtClean="0">
                <a:latin typeface="+mn-ea"/>
              </a:rPr>
              <a:t>다소 불편하시더라도 양해하여 주시기            </a:t>
            </a:r>
            <a:endParaRPr lang="en-US" altLang="ko-KR" sz="2800" b="1" dirty="0" smtClean="0">
              <a:latin typeface="+mn-ea"/>
            </a:endParaRPr>
          </a:p>
          <a:p>
            <a:r>
              <a:rPr lang="en-US" altLang="ko-KR" sz="2800" b="1" dirty="0"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                </a:t>
            </a:r>
            <a:r>
              <a:rPr lang="ko-KR" altLang="en-US" sz="2800" b="1" dirty="0" smtClean="0">
                <a:latin typeface="+mn-ea"/>
              </a:rPr>
              <a:t>바라며</a:t>
            </a:r>
            <a:r>
              <a:rPr lang="en-US" altLang="ko-KR" sz="2800" b="1" dirty="0" smtClean="0">
                <a:latin typeface="+mn-ea"/>
              </a:rPr>
              <a:t>, </a:t>
            </a:r>
            <a:r>
              <a:rPr lang="ko-KR" altLang="en-US" sz="2800" b="1" dirty="0" smtClean="0">
                <a:latin typeface="+mn-ea"/>
              </a:rPr>
              <a:t>협조하여 주시기 바랍니다</a:t>
            </a:r>
            <a:r>
              <a:rPr lang="en-US" altLang="ko-KR" sz="2800" b="1" dirty="0" smtClean="0">
                <a:latin typeface="+mn-ea"/>
              </a:rPr>
              <a:t>.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dirty="0" smtClean="0"/>
              <a:t> </a:t>
            </a:r>
            <a:r>
              <a:rPr lang="ko-KR" altLang="en-US" sz="3200" b="1" dirty="0" smtClean="0"/>
              <a:t/>
            </a:r>
            <a:br>
              <a:rPr lang="ko-KR" altLang="en-US" sz="32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14196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화면 슬라이드 쇼(4:3)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2016-02-16T12:40:01Z</dcterms:created>
  <dcterms:modified xsi:type="dcterms:W3CDTF">2016-02-16T12:40:33Z</dcterms:modified>
</cp:coreProperties>
</file>