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DBDB"/>
    <a:srgbClr val="C9C9C9"/>
    <a:srgbClr val="063020"/>
    <a:srgbClr val="083A2B"/>
    <a:srgbClr val="0A4E39"/>
    <a:srgbClr val="104843"/>
    <a:srgbClr val="0E3E39"/>
    <a:srgbClr val="004A48"/>
    <a:srgbClr val="0066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9" y="0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60" y="0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/>
          <a:lstStyle>
            <a:lvl1pPr algn="r">
              <a:defRPr sz="1200"/>
            </a:lvl1pPr>
          </a:lstStyle>
          <a:p>
            <a:fld id="{E3073C27-9677-414C-94B7-F61A357E1FE2}" type="datetimeFigureOut">
              <a:rPr lang="ko-KR" altLang="en-US" smtClean="0"/>
              <a:pPr/>
              <a:t>2016-06-24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538" tIns="46770" rIns="93538" bIns="4677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60"/>
            <a:ext cx="5438140" cy="4466987"/>
          </a:xfrm>
          <a:prstGeom prst="rect">
            <a:avLst/>
          </a:prstGeom>
        </p:spPr>
        <p:txBody>
          <a:bodyPr vert="horz" lIns="93538" tIns="46770" rIns="93538" bIns="4677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9" y="9428585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60" y="9428585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 anchor="b"/>
          <a:lstStyle>
            <a:lvl1pPr algn="r">
              <a:defRPr sz="1200"/>
            </a:lvl1pPr>
          </a:lstStyle>
          <a:p>
            <a:fld id="{E1C88901-DCE2-4482-B862-76DE96E4BD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580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5" y="27305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6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6D11B-632F-446A-89F6-CC80A21299E4}" type="datetimeFigureOut">
              <a:rPr lang="ko-KR" altLang="en-US" smtClean="0"/>
              <a:pPr/>
              <a:t>2016-06-24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0560" y="6282871"/>
            <a:ext cx="4828400" cy="565990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알      </a:t>
              </a:r>
              <a:r>
                <a:rPr lang="ko-KR" altLang="en-US" sz="6000" b="1" dirty="0" err="1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림</a:t>
              </a:r>
              <a:endParaRPr lang="ko-KR" altLang="en-US" sz="48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14294" y="857233"/>
            <a:ext cx="8678199" cy="5278366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r>
              <a:rPr lang="ko-KR" altLang="en-US" sz="2400" dirty="0" smtClean="0"/>
              <a:t> </a:t>
            </a: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9519" y="903990"/>
            <a:ext cx="9001154" cy="5370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4800" b="1" dirty="0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건조대 설치 안내</a:t>
            </a:r>
            <a:endParaRPr kumimoji="1" lang="en-US" altLang="ko-KR" sz="4800" b="1" dirty="0" smtClean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400" b="1" dirty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1" lang="ko-KR" altLang="en-US" sz="3200" b="1" dirty="0" smtClean="0">
                <a:latin typeface="+mn-ea"/>
                <a:cs typeface="굴림" pitchFamily="50" charset="-127"/>
              </a:rPr>
              <a:t>일</a:t>
            </a:r>
            <a:r>
              <a:rPr kumimoji="1" lang="ko-KR" altLang="en-US" sz="3200" b="1" dirty="0">
                <a:latin typeface="+mn-ea"/>
                <a:cs typeface="굴림" pitchFamily="50" charset="-127"/>
              </a:rPr>
              <a:t>시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: 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201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6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.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06.24.(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금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)~07.07.(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목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)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 </a:t>
            </a:r>
            <a:r>
              <a:rPr kumimoji="1" lang="en-US" altLang="ko-KR" sz="32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          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09:00~17:00</a:t>
            </a: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/>
            </a:r>
            <a:b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</a:br>
            <a:r>
              <a:rPr kumimoji="1" lang="ko-KR" altLang="ko-KR" sz="700" dirty="0">
                <a:latin typeface="굴림" pitchFamily="50" charset="-127"/>
                <a:ea typeface="򢬠 مb"/>
                <a:cs typeface="굴림" pitchFamily="50" charset="-127"/>
              </a:rPr>
              <a:t/>
            </a:r>
            <a:br>
              <a:rPr kumimoji="1" lang="ko-KR" altLang="ko-KR" sz="700" dirty="0">
                <a:latin typeface="굴림" pitchFamily="50" charset="-127"/>
                <a:ea typeface="򢬠 مb"/>
                <a:cs typeface="굴림" pitchFamily="50" charset="-127"/>
              </a:rPr>
            </a:b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2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. 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대상건물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: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신애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5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호관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,</a:t>
            </a:r>
            <a:r>
              <a:rPr kumimoji="1" lang="en-US" altLang="ko-KR" sz="3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</a:t>
            </a:r>
            <a:r>
              <a:rPr kumimoji="1" lang="ko-KR" altLang="en-US" sz="32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향토관</a:t>
            </a:r>
            <a:r>
              <a:rPr kumimoji="1" lang="en-US" altLang="ko-KR" sz="3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(</a:t>
            </a:r>
            <a:r>
              <a:rPr kumimoji="1" lang="ko-KR" altLang="en-US" sz="3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남</a:t>
            </a:r>
            <a:r>
              <a:rPr kumimoji="1" lang="en-US" altLang="ko-KR" sz="3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/</a:t>
            </a:r>
            <a:r>
              <a:rPr kumimoji="1" lang="ko-KR" altLang="en-US" sz="3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여</a:t>
            </a:r>
            <a:r>
              <a:rPr kumimoji="1" lang="en-US" altLang="ko-KR" sz="3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)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/>
            </a:r>
            <a:b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</a:br>
            <a:endParaRPr kumimoji="1" lang="en-US" altLang="ko-K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3. </a:t>
            </a:r>
            <a:r>
              <a:rPr kumimoji="1" lang="ko-KR" altLang="en-US" sz="3200" b="1" dirty="0" smtClean="0">
                <a:solidFill>
                  <a:srgbClr val="002060"/>
                </a:solidFill>
                <a:latin typeface="+mn-ea"/>
                <a:cs typeface="굴림" pitchFamily="50" charset="-127"/>
              </a:rPr>
              <a:t>유의 사항</a:t>
            </a:r>
            <a:endParaRPr kumimoji="1" lang="en-US" altLang="ko-KR" sz="3200" b="1" dirty="0" smtClean="0">
              <a:solidFill>
                <a:srgbClr val="002060"/>
              </a:solidFill>
              <a:latin typeface="+mn-ea"/>
              <a:cs typeface="굴림" pitchFamily="50" charset="-127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 </a:t>
            </a:r>
            <a:r>
              <a:rPr kumimoji="1" lang="en-US" altLang="ko-KR" sz="1600" b="0" i="0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r>
              <a:rPr kumimoji="1" lang="ko-KR" altLang="en-US" sz="2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부재 시에는 호관 관리자가 </a:t>
            </a:r>
            <a:r>
              <a:rPr kumimoji="1" lang="ko-KR" altLang="en-US" sz="28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동행하여 작업을 </a:t>
            </a:r>
            <a:r>
              <a:rPr kumimoji="1" lang="ko-KR" altLang="en-US" sz="2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진행</a:t>
            </a:r>
            <a:r>
              <a:rPr kumimoji="1" lang="ko-KR" altLang="en-US" sz="2800" b="1" dirty="0" smtClean="0">
                <a:solidFill>
                  <a:srgbClr val="002060"/>
                </a:solidFill>
                <a:latin typeface="+mn-ea"/>
                <a:cs typeface="굴림" pitchFamily="50" charset="-127"/>
              </a:rPr>
              <a:t>하게 되며</a:t>
            </a:r>
            <a:r>
              <a:rPr kumimoji="1" lang="en-US" altLang="ko-KR" sz="2800" b="1" dirty="0" smtClean="0">
                <a:solidFill>
                  <a:srgbClr val="002060"/>
                </a:solidFill>
                <a:latin typeface="+mn-ea"/>
                <a:cs typeface="굴림" pitchFamily="50" charset="-127"/>
              </a:rPr>
              <a:t>, </a:t>
            </a:r>
            <a:r>
              <a:rPr kumimoji="1" lang="ko-KR" altLang="en-US" sz="2800" b="1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설치 작업 시 소음이 발생 </a:t>
            </a:r>
            <a:r>
              <a:rPr kumimoji="1" lang="ko-KR" altLang="en-US" sz="2800" b="1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ea"/>
                <a:cs typeface="굴림" pitchFamily="50" charset="-127"/>
              </a:rPr>
              <a:t>할 수 있습니다</a:t>
            </a:r>
            <a:r>
              <a:rPr kumimoji="1" lang="en-US" altLang="ko-KR" sz="2800" b="1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ea"/>
                <a:cs typeface="굴림" pitchFamily="50" charset="-127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800" b="1" dirty="0">
                <a:solidFill>
                  <a:srgbClr val="002060"/>
                </a:solidFill>
                <a:latin typeface="+mn-ea"/>
                <a:cs typeface="굴림" pitchFamily="50" charset="-127"/>
              </a:rPr>
              <a:t> </a:t>
            </a:r>
            <a:r>
              <a:rPr kumimoji="1" lang="ko-KR" altLang="en-US" sz="2800" b="1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ea"/>
                <a:cs typeface="굴림" pitchFamily="50" charset="-127"/>
              </a:rPr>
              <a:t> 다소 불편하시더라도 양해하여 주시기 바라며</a:t>
            </a:r>
            <a:r>
              <a:rPr kumimoji="1" lang="en-US" altLang="ko-KR" sz="2800" b="1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ea"/>
                <a:cs typeface="굴림" pitchFamily="50" charset="-127"/>
              </a:rPr>
              <a:t>, </a:t>
            </a:r>
            <a:r>
              <a:rPr kumimoji="1" lang="ko-KR" altLang="en-US" sz="2800" b="1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ea"/>
                <a:cs typeface="굴림" pitchFamily="50" charset="-127"/>
              </a:rPr>
              <a:t>사생 여러분들의 협조 </a:t>
            </a:r>
            <a:r>
              <a:rPr kumimoji="1" lang="ko-KR" altLang="en-US" sz="2800" b="1" strike="noStrike" cap="none" normalizeH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+mn-ea"/>
                <a:cs typeface="굴림" pitchFamily="50" charset="-127"/>
              </a:rPr>
              <a:t>부탁드립니다</a:t>
            </a:r>
            <a:r>
              <a:rPr kumimoji="1" lang="en-US" altLang="ko-KR" sz="2800" b="1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ea"/>
                <a:cs typeface="굴림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957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3843</TotalTime>
  <Words>26</Words>
  <Application>Microsoft Office PowerPoint</Application>
  <PresentationFormat>화면 슬라이드 쇼(4:3)</PresentationFormat>
  <Paragraphs>27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164</cp:revision>
  <cp:lastPrinted>2016-06-24T10:43:14Z</cp:lastPrinted>
  <dcterms:created xsi:type="dcterms:W3CDTF">2014-09-18T04:50:24Z</dcterms:created>
  <dcterms:modified xsi:type="dcterms:W3CDTF">2016-06-24T10:43:17Z</dcterms:modified>
</cp:coreProperties>
</file>