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9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1026578"/>
            <a:ext cx="9001154" cy="479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냉방기 수리공사 안내</a:t>
            </a:r>
            <a:endParaRPr kumimoji="1" lang="en-US" altLang="ko-KR" sz="4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일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06.22(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09:00~17:00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endParaRPr lang="ko-KR" altLang="en-US" sz="2400" b="1" i="1" dirty="0">
              <a:solidFill>
                <a:srgbClr val="002060"/>
              </a:solidFill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대상건물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1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호관                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(202,204,302,306,307,327,411,421,531)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사유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냉방기 부속교체 및 시운전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작업기간 중 냉방가동이 중단되며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18:00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이후에는 </a:t>
            </a: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정상가동 예정 입니다</a:t>
            </a:r>
            <a:r>
              <a:rPr kumimoji="1" lang="en-US" altLang="ko-KR" sz="2800" b="1" u="sng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.(</a:t>
            </a:r>
            <a:r>
              <a:rPr kumimoji="1" lang="ko-KR" altLang="en-US" sz="2800" b="1" u="sng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삼성전자 무상수리</a:t>
            </a:r>
            <a:r>
              <a:rPr kumimoji="1" lang="en-US" altLang="ko-KR" sz="2800" b="1" u="sng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</a:t>
            </a:r>
            <a:endParaRPr kumimoji="1" lang="ko-KR" altLang="ko-KR" sz="16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3835</TotalTime>
  <Words>23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162</cp:revision>
  <cp:lastPrinted>2016-03-03T00:06:14Z</cp:lastPrinted>
  <dcterms:created xsi:type="dcterms:W3CDTF">2014-09-18T04:50:24Z</dcterms:created>
  <dcterms:modified xsi:type="dcterms:W3CDTF">2016-06-21T12:25:06Z</dcterms:modified>
</cp:coreProperties>
</file>