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8" r:id="rId2"/>
    <p:sldId id="276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8" tIns="46770" rIns="93538" bIns="46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87"/>
          </a:xfrm>
          <a:prstGeom prst="rect">
            <a:avLst/>
          </a:prstGeom>
        </p:spPr>
        <p:txBody>
          <a:bodyPr vert="horz" lIns="93538" tIns="46770" rIns="93538" bIns="4677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9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82871"/>
            <a:ext cx="4828400" cy="565990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공 지 사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1242021"/>
            <a:ext cx="9001154" cy="4362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냉</a:t>
            </a:r>
            <a:r>
              <a:rPr kumimoji="1" lang="en-US" altLang="ko-KR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,</a:t>
            </a: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난방기 수리공사 및 가동 안내</a:t>
            </a:r>
            <a:endParaRPr kumimoji="1" lang="en-US" altLang="ko-KR" sz="4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일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시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05. 09 ~ 05. 15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endParaRPr lang="ko-KR" altLang="en-US" sz="2400" b="1" i="1" dirty="0">
              <a:solidFill>
                <a:srgbClr val="002060"/>
              </a:solidFill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대상건물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비호생활관 전체 냉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,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난방기기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3.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사유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세관공사 및 시운전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공사기간 중 난방가동이 중단되며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5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월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16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일 </a:t>
            </a:r>
            <a:r>
              <a:rPr kumimoji="1" lang="ko-KR" altLang="en-US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이후에는 </a:t>
            </a:r>
            <a:endParaRPr kumimoji="1" lang="en-US" altLang="ko-KR" sz="28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  <a:r>
              <a:rPr kumimoji="1" lang="ko-KR" altLang="en-US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외기온도에 따라서 냉방기 시운전 예정 입니다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.</a:t>
            </a: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896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82871"/>
            <a:ext cx="4828400" cy="565990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</a:t>
              </a:r>
              <a:r>
                <a:rPr lang="ko-KR" altLang="en-US" sz="48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</a:t>
              </a:r>
              <a:r>
                <a:rPr lang="en-US" altLang="ko-KR" sz="48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Notification</a:t>
              </a:r>
              <a:endParaRPr lang="ko-KR" altLang="en-US" sz="40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4" name="직사각형 13"/>
          <p:cNvSpPr/>
          <p:nvPr/>
        </p:nvSpPr>
        <p:spPr>
          <a:xfrm>
            <a:off x="232900" y="1196752"/>
            <a:ext cx="8678199" cy="646329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rgbClr val="002060"/>
                </a:solidFill>
                <a:latin typeface="+mj-lt"/>
              </a:rPr>
              <a:t>Air conditioners/Heaters maintenance. </a:t>
            </a:r>
            <a:endParaRPr lang="en-US" altLang="ko-KR" sz="4400" b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1915089"/>
            <a:ext cx="8317000" cy="4408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en-US" altLang="ko-KR" sz="2700" b="1" dirty="0" smtClean="0">
                <a:latin typeface="+mn-ea"/>
                <a:cs typeface="굴림" pitchFamily="50" charset="-127"/>
              </a:rPr>
              <a:t>Date</a:t>
            </a:r>
            <a:r>
              <a:rPr kumimoji="1" lang="ko-KR" altLang="ko-KR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 </a:t>
            </a:r>
            <a:r>
              <a:rPr kumimoji="1" lang="ko-KR" altLang="ko-KR" sz="2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2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2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2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05. 09</a:t>
            </a:r>
            <a:r>
              <a:rPr kumimoji="1" lang="en-US" altLang="ko-K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(Mon) </a:t>
            </a:r>
            <a:r>
              <a:rPr kumimoji="1" lang="en-US" altLang="ko-KR" sz="2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~ 05. 15</a:t>
            </a:r>
            <a:r>
              <a:rPr kumimoji="1" lang="en-US" altLang="ko-K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(Sun)</a:t>
            </a:r>
            <a:r>
              <a:rPr kumimoji="1" lang="ko-KR" altLang="ko-KR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lang="ko-KR" altLang="en-US" sz="2700" b="1" i="1" dirty="0">
              <a:solidFill>
                <a:srgbClr val="00206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en-US" altLang="ko-KR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2700" b="1" dirty="0" smtClean="0">
                <a:latin typeface="+mn-ea"/>
                <a:cs typeface="굴림" pitchFamily="50" charset="-127"/>
              </a:rPr>
              <a:t>Objects</a:t>
            </a:r>
            <a:r>
              <a:rPr kumimoji="1" lang="ko-KR" altLang="ko-KR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700" b="1" dirty="0">
                <a:latin typeface="+mn-ea"/>
                <a:cs typeface="굴림" pitchFamily="50" charset="-127"/>
              </a:rPr>
              <a:t>  </a:t>
            </a:r>
            <a:r>
              <a:rPr kumimoji="1" lang="en-US" altLang="ko-KR" sz="2700" b="1" dirty="0" smtClean="0">
                <a:latin typeface="+mn-ea"/>
                <a:cs typeface="굴림" pitchFamily="50" charset="-127"/>
              </a:rPr>
              <a:t>The all of air conditioners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7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700" b="1" dirty="0" smtClean="0">
                <a:latin typeface="+mn-ea"/>
                <a:cs typeface="굴림" pitchFamily="50" charset="-127"/>
              </a:rPr>
              <a:t>                  and heaters in dormitory.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700" b="1" dirty="0" smtClean="0">
                <a:latin typeface="+mn-ea"/>
                <a:cs typeface="굴림" pitchFamily="50" charset="-127"/>
              </a:rPr>
              <a:t>  </a:t>
            </a:r>
            <a:endParaRPr kumimoji="1" lang="en-US" altLang="ko-KR" sz="2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 startAt="3"/>
            </a:pPr>
            <a:r>
              <a:rPr kumimoji="1" lang="en-US" altLang="ko-KR" sz="2700" b="1" dirty="0" smtClean="0">
                <a:latin typeface="+mn-ea"/>
                <a:cs typeface="굴림" pitchFamily="50" charset="-127"/>
              </a:rPr>
              <a:t>Reason</a:t>
            </a:r>
            <a:r>
              <a:rPr kumimoji="1" lang="ko-KR" altLang="en-US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lang="en-US" altLang="ko-KR" sz="2700" b="1" i="1" dirty="0" smtClean="0">
                <a:latin typeface="+mj-lt"/>
              </a:rPr>
              <a:t>Pipes</a:t>
            </a:r>
            <a:r>
              <a:rPr lang="en-US" altLang="ko-KR" sz="2700" b="1" dirty="0" smtClean="0">
                <a:latin typeface="+mj-lt"/>
              </a:rPr>
              <a:t> maintenance and</a:t>
            </a:r>
            <a:r>
              <a:rPr lang="en-US" altLang="ko-KR" sz="2700" b="1" i="1" dirty="0" smtClean="0">
                <a:latin typeface="+mj-lt"/>
              </a:rPr>
              <a:t> test working</a:t>
            </a:r>
            <a:r>
              <a:rPr lang="en-US" altLang="ko-KR" sz="2700" b="1" dirty="0" smtClean="0">
                <a:latin typeface="+mj-lt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ko-KR" sz="2700" b="1" dirty="0" smtClean="0"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700" b="1" dirty="0" smtClean="0">
                <a:solidFill>
                  <a:srgbClr val="FF0000"/>
                </a:solidFill>
                <a:latin typeface="+mj-lt"/>
              </a:rPr>
              <a:t>4.  Heaters will be stopped in this period and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700" b="1" dirty="0">
                <a:solidFill>
                  <a:srgbClr val="FF0000"/>
                </a:solidFill>
                <a:latin typeface="+mj-lt"/>
              </a:rPr>
              <a:t> </a:t>
            </a:r>
            <a:r>
              <a:rPr kumimoji="1" lang="en-US" altLang="ko-KR" sz="2700" b="1" dirty="0" smtClean="0">
                <a:solidFill>
                  <a:srgbClr val="FF0000"/>
                </a:solidFill>
                <a:latin typeface="+mj-lt"/>
              </a:rPr>
              <a:t>    we will do test working air conditioner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700" b="1" dirty="0">
                <a:solidFill>
                  <a:srgbClr val="FF0000"/>
                </a:solidFill>
                <a:latin typeface="+mj-lt"/>
              </a:rPr>
              <a:t> </a:t>
            </a:r>
            <a:r>
              <a:rPr kumimoji="1" lang="en-US" altLang="ko-KR" sz="2700" b="1" dirty="0" smtClean="0">
                <a:solidFill>
                  <a:srgbClr val="FF0000"/>
                </a:solidFill>
                <a:latin typeface="+mj-lt"/>
              </a:rPr>
              <a:t>    after May 16.</a:t>
            </a:r>
            <a:endParaRPr kumimoji="1" lang="en-US" altLang="ko-KR" sz="27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4005</TotalTime>
  <Words>53</Words>
  <Application>Microsoft Office PowerPoint</Application>
  <PresentationFormat>화면 슬라이드 쇼(4:3)</PresentationFormat>
  <Paragraphs>49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170</cp:revision>
  <cp:lastPrinted>2016-05-03T07:18:07Z</cp:lastPrinted>
  <dcterms:created xsi:type="dcterms:W3CDTF">2014-09-18T04:50:24Z</dcterms:created>
  <dcterms:modified xsi:type="dcterms:W3CDTF">2016-05-03T11:01:58Z</dcterms:modified>
</cp:coreProperties>
</file>