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9" r:id="rId4"/>
    <p:sldId id="273" r:id="rId5"/>
    <p:sldId id="270" r:id="rId6"/>
    <p:sldId id="271" r:id="rId7"/>
    <p:sldId id="272" r:id="rId8"/>
  </p:sldIdLst>
  <p:sldSz cx="9144000" cy="6858000" type="screen4x3"/>
  <p:notesSz cx="6648450" cy="97742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65923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E3073C27-9677-414C-94B7-F61A357E1FE2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4845" y="4642765"/>
            <a:ext cx="5318760" cy="439840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65923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E1C88901-DCE2-4482-B862-76DE96E4B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8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D11B-632F-446A-89F6-CC80A21299E4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자원봉사 기념사진</a:t>
              </a:r>
              <a:endParaRPr lang="ko-KR" altLang="en-US" sz="4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26" name="Picture 2" descr="C:\Users\user\Desktop\12월 활동현황\20141206_154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944"/>
            <a:ext cx="9144000" cy="56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고리던지기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pic>
        <p:nvPicPr>
          <p:cNvPr id="3075" name="Picture 3" descr="C:\Users\user\Desktop\12월 활동현황\20141206_144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728"/>
            <a:ext cx="9144000" cy="55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</p:grpSp>
      <p:pic>
        <p:nvPicPr>
          <p:cNvPr id="6146" name="Picture 2" descr="C:\Users\user\Desktop\12월 활동현황\20141206_153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" y="926729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8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</p:grpSp>
      <p:pic>
        <p:nvPicPr>
          <p:cNvPr id="3074" name="Picture 2" descr="C:\Users\user\Desktop\12월 활동현황\20141206_152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708"/>
            <a:ext cx="9144000" cy="56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6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</a:p>
          </p:txBody>
        </p:sp>
      </p:grpSp>
      <p:pic>
        <p:nvPicPr>
          <p:cNvPr id="4098" name="Picture 2" descr="C:\Users\user\Desktop\12월 활동현황\20141206_145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82"/>
            <a:ext cx="9144000" cy="55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9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</p:grpSp>
      <p:pic>
        <p:nvPicPr>
          <p:cNvPr id="5122" name="Picture 2" descr="C:\Users\user\Desktop\12월 활동현황\20141206_144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926729"/>
            <a:ext cx="9144000" cy="55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3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-242292"/>
            <a:ext cx="9180528" cy="1169021"/>
            <a:chOff x="0" y="-245000"/>
            <a:chExt cx="9180528" cy="12281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1125" y="-245000"/>
              <a:ext cx="8247288" cy="1066990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4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</a:p>
          </p:txBody>
        </p:sp>
      </p:grpSp>
      <p:pic>
        <p:nvPicPr>
          <p:cNvPr id="5122" name="Picture 2" descr="C:\Users\user\Desktop\12월 활동현황\20141206_144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926729"/>
            <a:ext cx="9144000" cy="55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23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115</cp:revision>
  <cp:lastPrinted>2014-11-10T11:39:23Z</cp:lastPrinted>
  <dcterms:created xsi:type="dcterms:W3CDTF">2014-09-18T04:50:24Z</dcterms:created>
  <dcterms:modified xsi:type="dcterms:W3CDTF">2014-12-09T06:45:01Z</dcterms:modified>
</cp:coreProperties>
</file>