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2015-07-15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2015-07-15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2015-07-15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2015-07-15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2015-07-15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2015-07-15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2015-07-15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2015-07-15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2015-07-15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2015-07-15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2015-07-15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2015-07-15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2015-07-15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928925" y="16354"/>
            <a:ext cx="3643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 smtClean="0">
                <a:solidFill>
                  <a:schemeClr val="tx2"/>
                </a:solidFill>
                <a:latin typeface="+mj-ea"/>
                <a:ea typeface="+mj-ea"/>
              </a:rPr>
              <a:t>공 지 사 항</a:t>
            </a:r>
            <a:endParaRPr lang="ko-KR" altLang="en-US" sz="4400" b="1" dirty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</a:t>
            </a:r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7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정기 방역 실시 안내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1000" dirty="0" smtClean="0"/>
              <a:t> 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> </a:t>
            </a:r>
            <a:r>
              <a:rPr lang="en-US" altLang="ko-KR" sz="2400" b="1" dirty="0" smtClean="0"/>
              <a:t>-</a:t>
            </a:r>
            <a:r>
              <a:rPr lang="ko-KR" altLang="en-US" sz="2400" b="1" dirty="0" smtClean="0"/>
              <a:t>일시 </a:t>
            </a:r>
            <a:r>
              <a:rPr lang="en-US" altLang="ko-KR" sz="2400" b="1" dirty="0" smtClean="0"/>
              <a:t>: </a:t>
            </a:r>
            <a:r>
              <a:rPr lang="en-US" altLang="ko-KR" sz="2400" b="1" dirty="0" smtClean="0"/>
              <a:t>7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16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목</a:t>
            </a:r>
            <a:r>
              <a:rPr lang="en-US" altLang="ko-KR" sz="2400" b="1" dirty="0" smtClean="0"/>
              <a:t>) ~ </a:t>
            </a:r>
            <a:r>
              <a:rPr lang="en-US" altLang="ko-KR" sz="2400" b="1" dirty="0" smtClean="0"/>
              <a:t>7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17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금</a:t>
            </a:r>
            <a:r>
              <a:rPr lang="en-US" altLang="ko-KR" sz="2400" b="1" dirty="0" smtClean="0"/>
              <a:t>)</a:t>
            </a:r>
          </a:p>
          <a:p>
            <a:r>
              <a:rPr lang="en-US" altLang="ko-KR" sz="2400" b="1" dirty="0" smtClean="0"/>
              <a:t> -</a:t>
            </a:r>
            <a:r>
              <a:rPr lang="ko-KR" altLang="en-US" sz="2400" b="1" dirty="0" smtClean="0"/>
              <a:t>시간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오전 </a:t>
            </a:r>
            <a:r>
              <a:rPr lang="en-US" altLang="ko-KR" sz="2400" b="1" dirty="0" smtClean="0"/>
              <a:t>9</a:t>
            </a:r>
            <a:r>
              <a:rPr lang="ko-KR" altLang="en-US" sz="2400" b="1" dirty="0" smtClean="0"/>
              <a:t>시 </a:t>
            </a:r>
            <a:r>
              <a:rPr lang="en-US" altLang="ko-KR" sz="2400" b="1" dirty="0" smtClean="0"/>
              <a:t>30</a:t>
            </a:r>
            <a:r>
              <a:rPr lang="ko-KR" altLang="en-US" sz="2400" b="1" dirty="0" smtClean="0"/>
              <a:t>분 </a:t>
            </a:r>
            <a:r>
              <a:rPr lang="en-US" altLang="ko-KR" sz="2400" b="1" dirty="0" smtClean="0"/>
              <a:t>~ </a:t>
            </a:r>
            <a:r>
              <a:rPr lang="ko-KR" altLang="en-US" sz="2400" b="1" dirty="0" smtClean="0"/>
              <a:t>오후 </a:t>
            </a:r>
            <a:r>
              <a:rPr lang="en-US" altLang="ko-KR" sz="2400" b="1" dirty="0" smtClean="0"/>
              <a:t>5</a:t>
            </a:r>
            <a:r>
              <a:rPr lang="ko-KR" altLang="en-US" sz="2400" b="1" dirty="0" smtClean="0"/>
              <a:t>시 </a:t>
            </a:r>
            <a:r>
              <a:rPr lang="en-US" altLang="ko-KR" sz="2400" b="1" dirty="0" smtClean="0"/>
              <a:t>30</a:t>
            </a:r>
            <a:r>
              <a:rPr lang="ko-KR" altLang="en-US" sz="2400" b="1" dirty="0" smtClean="0"/>
              <a:t>분 </a:t>
            </a:r>
            <a:br>
              <a:rPr lang="ko-KR" altLang="en-US" sz="2400" b="1" dirty="0" smtClean="0"/>
            </a:br>
            <a:r>
              <a:rPr lang="ko-KR" altLang="en-US" sz="2400" b="1" dirty="0" smtClean="0"/>
              <a:t> </a:t>
            </a:r>
            <a:r>
              <a:rPr lang="en-US" altLang="ko-KR" sz="2400" b="1" dirty="0" smtClean="0"/>
              <a:t>-</a:t>
            </a:r>
            <a:r>
              <a:rPr lang="ko-KR" altLang="en-US" sz="2400" b="1" dirty="0" smtClean="0"/>
              <a:t>해당 </a:t>
            </a:r>
            <a:r>
              <a:rPr lang="ko-KR" altLang="en-US" sz="2400" b="1" dirty="0" smtClean="0"/>
              <a:t>호관 </a:t>
            </a:r>
            <a:r>
              <a:rPr lang="en-US" altLang="ko-KR" sz="2400" b="1" dirty="0" smtClean="0"/>
              <a:t> </a:t>
            </a:r>
            <a:endParaRPr lang="en-US" altLang="ko-KR" sz="1200" b="1" dirty="0" smtClean="0"/>
          </a:p>
          <a:p>
            <a:r>
              <a:rPr lang="ko-KR" altLang="en-US" sz="2400" b="1" dirty="0" smtClean="0"/>
              <a:t>▷</a:t>
            </a:r>
            <a:r>
              <a:rPr lang="ko-KR" altLang="en-US" sz="2400" dirty="0" smtClean="0"/>
              <a:t> </a:t>
            </a:r>
            <a:r>
              <a:rPr lang="en-US" altLang="ko-KR" sz="2400" b="1" dirty="0" smtClean="0"/>
              <a:t>7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16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목</a:t>
            </a:r>
            <a:r>
              <a:rPr lang="en-US" altLang="ko-KR" sz="2400" b="1" dirty="0" smtClean="0"/>
              <a:t>) : </a:t>
            </a:r>
            <a:r>
              <a:rPr lang="ko-KR" altLang="en-US" sz="2400" b="1" dirty="0"/>
              <a:t>입지</a:t>
            </a:r>
            <a:r>
              <a:rPr lang="en-US" altLang="ko-KR" sz="2400" b="1" dirty="0"/>
              <a:t>1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/>
              <a:t>2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/>
              <a:t>6</a:t>
            </a:r>
            <a:r>
              <a:rPr lang="en-US" altLang="ko-KR" sz="2400" b="1" dirty="0" smtClean="0"/>
              <a:t>, </a:t>
            </a:r>
            <a:r>
              <a:rPr lang="ko-KR" altLang="en-US" sz="2400" b="1" dirty="0" err="1" smtClean="0"/>
              <a:t>향토남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향토여</a:t>
            </a:r>
            <a:endParaRPr lang="en-US" altLang="ko-KR" sz="2400" b="1" dirty="0" smtClean="0"/>
          </a:p>
          <a:p>
            <a:r>
              <a:rPr lang="ko-KR" altLang="en-US" sz="1000" b="1" dirty="0" smtClean="0"/>
              <a:t> </a:t>
            </a:r>
            <a:endParaRPr lang="en-US" altLang="ko-KR" sz="1000" b="1" dirty="0" smtClean="0"/>
          </a:p>
          <a:p>
            <a:r>
              <a:rPr lang="ko-KR" altLang="en-US" sz="2400" b="1" dirty="0" smtClean="0"/>
              <a:t>▷ </a:t>
            </a:r>
            <a:r>
              <a:rPr lang="en-US" altLang="ko-KR" sz="2400" b="1" dirty="0" smtClean="0"/>
              <a:t>7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17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금</a:t>
            </a:r>
            <a:r>
              <a:rPr lang="en-US" altLang="ko-KR" sz="2400" b="1" dirty="0" smtClean="0"/>
              <a:t>) : </a:t>
            </a:r>
            <a:r>
              <a:rPr lang="ko-KR" altLang="en-US" sz="2400" b="1" dirty="0"/>
              <a:t>신애</a:t>
            </a:r>
            <a:r>
              <a:rPr lang="en-US" altLang="ko-KR" sz="2400" b="1" dirty="0"/>
              <a:t>1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/>
              <a:t>2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5, </a:t>
            </a:r>
            <a:r>
              <a:rPr lang="ko-KR" altLang="en-US" sz="2400" b="1" dirty="0" smtClean="0"/>
              <a:t>국제</a:t>
            </a:r>
            <a:r>
              <a:rPr lang="en-US" altLang="ko-KR" sz="2400" b="1" dirty="0"/>
              <a:t>1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2</a:t>
            </a:r>
          </a:p>
          <a:p>
            <a:endParaRPr lang="en-US" altLang="ko-KR" sz="2400" b="1" dirty="0"/>
          </a:p>
          <a:p>
            <a:r>
              <a:rPr lang="en-US" altLang="ko-KR" sz="2400" b="1" dirty="0" smtClean="0">
                <a:solidFill>
                  <a:srgbClr val="FF0000"/>
                </a:solidFill>
              </a:rPr>
              <a:t>※ </a:t>
            </a:r>
            <a:r>
              <a:rPr lang="ko-KR" altLang="en-US" sz="2400" b="1" dirty="0">
                <a:solidFill>
                  <a:srgbClr val="FF0000"/>
                </a:solidFill>
              </a:rPr>
              <a:t>일정은 상황에 따라 변경될 수 있습니다</a:t>
            </a:r>
            <a:r>
              <a:rPr lang="en-US" altLang="ko-KR" sz="2400" b="1" dirty="0"/>
              <a:t>.</a:t>
            </a:r>
            <a:endParaRPr lang="ko-KR" altLang="en-US" sz="2400" b="1" dirty="0" smtClean="0"/>
          </a:p>
          <a:p>
            <a:endParaRPr lang="en-US" altLang="ko-KR" sz="20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 smtClean="0"/>
              <a:t>주의 사항</a:t>
            </a:r>
            <a:br>
              <a:rPr lang="ko-KR" altLang="en-US" sz="2000" b="1" dirty="0" smtClean="0"/>
            </a:br>
            <a:r>
              <a:rPr lang="ko-KR" altLang="en-US" sz="2000" b="1" dirty="0" smtClean="0"/>
              <a:t>  </a:t>
            </a:r>
            <a:r>
              <a:rPr lang="en-US" altLang="ko-KR" sz="2000" b="1" dirty="0" smtClean="0"/>
              <a:t>1.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호실 내에 음식물이나 의복에 약품이 묻지 않도록 정리하여 주시기 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r>
              <a:rPr lang="en-US" altLang="ko-KR" sz="2000" b="1" dirty="0">
                <a:solidFill>
                  <a:srgbClr val="FF0000"/>
                </a:solidFill>
              </a:rPr>
              <a:t>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   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바랍니다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.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2. </a:t>
            </a:r>
            <a:r>
              <a:rPr lang="ko-KR" altLang="en-US" sz="2000" b="1" dirty="0" smtClean="0"/>
              <a:t>귀중품은 분실되지 않도록 철저히 관리하시기 바랍니다</a:t>
            </a:r>
            <a:r>
              <a:rPr lang="en-US" altLang="ko-KR" sz="2000" b="1" dirty="0" smtClean="0"/>
              <a:t>.</a:t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3. </a:t>
            </a:r>
            <a:r>
              <a:rPr lang="ko-KR" altLang="en-US" sz="2000" b="1" dirty="0" smtClean="0"/>
              <a:t>다소 </a:t>
            </a:r>
            <a:r>
              <a:rPr lang="ko-KR" altLang="en-US" sz="2000" b="1" dirty="0" smtClean="0"/>
              <a:t>불편하시더라도 </a:t>
            </a:r>
            <a:r>
              <a:rPr lang="ko-KR" altLang="en-US" sz="2000" b="1" dirty="0" smtClean="0"/>
              <a:t>협조 부탁 드립니다</a:t>
            </a:r>
            <a:r>
              <a:rPr lang="en-US" altLang="ko-KR" sz="2000" b="1" dirty="0" smtClean="0"/>
              <a:t>.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13</Words>
  <Application>Microsoft Office PowerPoint</Application>
  <PresentationFormat>화면 슬라이드 쇼(4:3)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39</cp:revision>
  <cp:lastPrinted>2015-07-15T11:19:28Z</cp:lastPrinted>
  <dcterms:created xsi:type="dcterms:W3CDTF">2013-04-10T06:15:15Z</dcterms:created>
  <dcterms:modified xsi:type="dcterms:W3CDTF">2015-07-15T11:21:58Z</dcterms:modified>
</cp:coreProperties>
</file>