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BDB"/>
    <a:srgbClr val="C9C9C9"/>
    <a:srgbClr val="063020"/>
    <a:srgbClr val="083A2B"/>
    <a:srgbClr val="0A4E39"/>
    <a:srgbClr val="104843"/>
    <a:srgbClr val="0E3E39"/>
    <a:srgbClr val="004A48"/>
    <a:srgbClr val="0066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0" y="0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60" y="0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/>
          <a:lstStyle>
            <a:lvl1pPr algn="r">
              <a:defRPr sz="1200"/>
            </a:lvl1pPr>
          </a:lstStyle>
          <a:p>
            <a:fld id="{E3073C27-9677-414C-94B7-F61A357E1FE2}" type="datetimeFigureOut">
              <a:rPr lang="ko-KR" altLang="en-US" smtClean="0"/>
              <a:pPr/>
              <a:t>2015-09-22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36" tIns="46768" rIns="93536" bIns="46768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9"/>
            <a:ext cx="5438140" cy="4466987"/>
          </a:xfrm>
          <a:prstGeom prst="rect">
            <a:avLst/>
          </a:prstGeom>
        </p:spPr>
        <p:txBody>
          <a:bodyPr vert="horz" lIns="93536" tIns="46768" rIns="93536" bIns="46768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0" y="9428585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60" y="9428585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 anchor="b"/>
          <a:lstStyle>
            <a:lvl1pPr algn="r">
              <a:defRPr sz="1200"/>
            </a:lvl1pPr>
          </a:lstStyle>
          <a:p>
            <a:fld id="{E1C88901-DCE2-4482-B862-76DE96E4BD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8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D11B-632F-446A-89F6-CC80A21299E4}" type="datetimeFigureOut">
              <a:rPr lang="ko-KR" altLang="en-US" smtClean="0"/>
              <a:pPr/>
              <a:t>2015-09-22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6282871"/>
            <a:ext cx="4828400" cy="565990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4800" b="1" dirty="0" smtClean="0">
                  <a:latin typeface="맑은 고딕" pitchFamily="50" charset="-127"/>
                  <a:ea typeface="맑은 고딕" pitchFamily="50" charset="-127"/>
                </a:rPr>
                <a:t>공   지   사   항</a:t>
              </a:r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718" y="853453"/>
            <a:ext cx="9001154" cy="5139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4400" b="1" dirty="0" err="1" smtClean="0">
                <a:solidFill>
                  <a:srgbClr val="002060"/>
                </a:solidFill>
                <a:latin typeface="+mj-lt"/>
                <a:ea typeface="HY견고딕" panose="02030600000101010101" pitchFamily="18" charset="-127"/>
                <a:cs typeface="굴림" pitchFamily="50" charset="-127"/>
              </a:rPr>
              <a:t>캡스</a:t>
            </a:r>
            <a:r>
              <a:rPr kumimoji="1" lang="en-US" altLang="ko-KR" sz="4400" b="1" dirty="0" smtClean="0">
                <a:solidFill>
                  <a:srgbClr val="002060"/>
                </a:solidFill>
                <a:latin typeface="+mj-lt"/>
                <a:ea typeface="HY견고딕" panose="02030600000101010101" pitchFamily="18" charset="-127"/>
                <a:cs typeface="굴림" pitchFamily="50" charset="-127"/>
              </a:rPr>
              <a:t> </a:t>
            </a:r>
            <a:r>
              <a:rPr kumimoji="1" lang="ko-KR" altLang="en-US" sz="4400" b="1" dirty="0" smtClean="0">
                <a:solidFill>
                  <a:srgbClr val="002060"/>
                </a:solidFill>
                <a:latin typeface="+mj-lt"/>
                <a:ea typeface="HY견고딕" panose="02030600000101010101" pitchFamily="18" charset="-127"/>
                <a:cs typeface="굴림" pitchFamily="50" charset="-127"/>
              </a:rPr>
              <a:t>상황실 이전 설치공사 안내</a:t>
            </a:r>
            <a:endParaRPr kumimoji="1" lang="en-US" altLang="ko-KR" sz="4400" b="1" dirty="0" smtClean="0">
              <a:solidFill>
                <a:srgbClr val="002060"/>
              </a:solidFill>
              <a:latin typeface="+mj-lt"/>
              <a:ea typeface="HY견고딕" panose="02030600000101010101" pitchFamily="18" charset="-127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4400" b="1" dirty="0" smtClean="0">
              <a:solidFill>
                <a:srgbClr val="002060"/>
              </a:solidFill>
              <a:latin typeface="+mj-lt"/>
              <a:ea typeface="HY견고딕" panose="02030600000101010101" pitchFamily="18" charset="-127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1.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기간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 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: 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2015.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 09.23(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수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)~10.14(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수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)</a:t>
            </a:r>
            <a:r>
              <a:rPr kumimoji="1" lang="en-US" altLang="ko-KR" sz="3200" dirty="0" smtClean="0"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dirty="0" smtClean="0"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                                                      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Y견고딕" panose="02030600000101010101" pitchFamily="18" charset="-127"/>
              <a:ea typeface="HY견고딕" panose="02030600000101010101" pitchFamily="18" charset="-127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2. 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해당건물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: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신애</a:t>
            </a:r>
            <a:r>
              <a:rPr kumimoji="1" lang="en-US" altLang="ko-KR" sz="3200" b="1" dirty="0"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6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호관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1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층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Y견고딕" panose="02030600000101010101" pitchFamily="18" charset="-127"/>
              <a:ea typeface="HY견고딕" panose="02030600000101010101" pitchFamily="18" charset="-127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Y견고딕" panose="02030600000101010101" pitchFamily="18" charset="-127"/>
              <a:ea typeface="HY견고딕" panose="02030600000101010101" pitchFamily="18" charset="-127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3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.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내용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: </a:t>
            </a:r>
            <a:r>
              <a:rPr kumimoji="1" lang="ko-KR" alt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향토관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 지하에서 현재위치로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이전설치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HY견고딕" panose="02030600000101010101" pitchFamily="18" charset="-127"/>
              <a:ea typeface="HY견고딕" panose="02030600000101010101" pitchFamily="18" charset="-127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3200" b="1" dirty="0">
              <a:solidFill>
                <a:srgbClr val="00206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4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.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공사업체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: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디자인 문</a:t>
            </a:r>
            <a:endParaRPr kumimoji="1" lang="ko-KR" altLang="ko-KR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HY견고딕" panose="02030600000101010101" pitchFamily="18" charset="-127"/>
              <a:ea typeface="HY견고딕" panose="02030600000101010101" pitchFamily="18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95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3889</TotalTime>
  <Words>32</Words>
  <Application>Microsoft Office PowerPoint</Application>
  <PresentationFormat>화면 슬라이드 쇼(4:3)</PresentationFormat>
  <Paragraphs>29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165</cp:revision>
  <cp:lastPrinted>2015-09-22T04:22:22Z</cp:lastPrinted>
  <dcterms:created xsi:type="dcterms:W3CDTF">2014-09-18T04:50:24Z</dcterms:created>
  <dcterms:modified xsi:type="dcterms:W3CDTF">2015-09-22T08:29:43Z</dcterms:modified>
</cp:coreProperties>
</file>