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428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2015-05-26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2015-05-26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258009" y="27513"/>
            <a:ext cx="66247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 latinLnBrk="0"/>
            <a:r>
              <a:rPr lang="ko-KR" altLang="en-US" sz="4400" b="1" dirty="0" smtClean="0">
                <a:solidFill>
                  <a:srgbClr val="FF0000"/>
                </a:solidFill>
              </a:rPr>
              <a:t>자전거 </a:t>
            </a:r>
            <a:r>
              <a:rPr lang="ko-KR" altLang="en-US" sz="4400" b="1" dirty="0" err="1" smtClean="0">
                <a:solidFill>
                  <a:srgbClr val="FF0000"/>
                </a:solidFill>
              </a:rPr>
              <a:t>거치대</a:t>
            </a:r>
            <a:r>
              <a:rPr lang="ko-KR" altLang="en-US" sz="4400" b="1" dirty="0" smtClean="0">
                <a:solidFill>
                  <a:srgbClr val="FF0000"/>
                </a:solidFill>
              </a:rPr>
              <a:t> 안내</a:t>
            </a:r>
            <a:endParaRPr lang="ko-KR" altLang="en-US" sz="4400" b="1" dirty="0">
              <a:solidFill>
                <a:srgbClr val="FF0000"/>
              </a:solidFill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249897" y="812030"/>
            <a:ext cx="864096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183615920" descr="EMB000008b8672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25" y="1536700"/>
            <a:ext cx="3194050" cy="250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_x183616000" descr="EMB000008b8672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536700"/>
            <a:ext cx="2805113" cy="249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_x183732376"/>
          <p:cNvSpPr>
            <a:spLocks noChangeShapeType="1"/>
          </p:cNvSpPr>
          <p:nvPr/>
        </p:nvSpPr>
        <p:spPr bwMode="auto">
          <a:xfrm flipV="1">
            <a:off x="2122489" y="2276872"/>
            <a:ext cx="865336" cy="798116"/>
          </a:xfrm>
          <a:prstGeom prst="line">
            <a:avLst/>
          </a:prstGeom>
          <a:noFill/>
          <a:ln w="71882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1835696" y="2924944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>
            <a:off x="2483768" y="3068960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_x183732376"/>
          <p:cNvSpPr>
            <a:spLocks noChangeShapeType="1"/>
          </p:cNvSpPr>
          <p:nvPr/>
        </p:nvSpPr>
        <p:spPr bwMode="auto">
          <a:xfrm flipV="1">
            <a:off x="2806563" y="2828406"/>
            <a:ext cx="1108211" cy="456577"/>
          </a:xfrm>
          <a:prstGeom prst="line">
            <a:avLst/>
          </a:prstGeom>
          <a:noFill/>
          <a:ln w="71882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3865789" y="2075337"/>
            <a:ext cx="1152128" cy="75307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2483768" y="1536700"/>
            <a:ext cx="1152128" cy="75307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55776" y="1743199"/>
            <a:ext cx="1067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>
                <a:solidFill>
                  <a:srgbClr val="FFFF00"/>
                </a:solidFill>
              </a:rPr>
              <a:t>자전거 이동거치장소</a:t>
            </a:r>
            <a:endParaRPr lang="ko-KR" altLang="en-US" sz="1200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14775" y="2247255"/>
            <a:ext cx="11031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신규 </a:t>
            </a:r>
            <a:r>
              <a:rPr lang="ko-KR" altLang="en-US" sz="1200" dirty="0" err="1" smtClean="0"/>
              <a:t>거치대</a:t>
            </a:r>
            <a:r>
              <a:rPr lang="ko-KR" altLang="en-US" sz="1200" dirty="0" smtClean="0"/>
              <a:t> 설치 장소</a:t>
            </a:r>
            <a:endParaRPr lang="ko-KR" altLang="en-US" sz="1200" dirty="0"/>
          </a:p>
        </p:txBody>
      </p:sp>
      <p:sp>
        <p:nvSpPr>
          <p:cNvPr id="31" name="_x183732376"/>
          <p:cNvSpPr>
            <a:spLocks noChangeShapeType="1"/>
          </p:cNvSpPr>
          <p:nvPr/>
        </p:nvSpPr>
        <p:spPr bwMode="auto">
          <a:xfrm flipV="1">
            <a:off x="6678105" y="2478086"/>
            <a:ext cx="630200" cy="730623"/>
          </a:xfrm>
          <a:prstGeom prst="line">
            <a:avLst/>
          </a:prstGeom>
          <a:noFill/>
          <a:ln w="71882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32" name="직사각형 31"/>
          <p:cNvSpPr/>
          <p:nvPr/>
        </p:nvSpPr>
        <p:spPr>
          <a:xfrm>
            <a:off x="6882952" y="1739826"/>
            <a:ext cx="1152128" cy="75307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26968" y="1800770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>
                <a:solidFill>
                  <a:srgbClr val="FFFF00"/>
                </a:solidFill>
              </a:rPr>
              <a:t>기존 </a:t>
            </a:r>
            <a:r>
              <a:rPr lang="ko-KR" altLang="en-US" sz="1200" dirty="0" err="1" smtClean="0">
                <a:solidFill>
                  <a:srgbClr val="FFFF00"/>
                </a:solidFill>
              </a:rPr>
              <a:t>거치대</a:t>
            </a:r>
            <a:r>
              <a:rPr lang="ko-KR" altLang="en-US" sz="1200" dirty="0" smtClean="0">
                <a:solidFill>
                  <a:srgbClr val="FFFF00"/>
                </a:solidFill>
              </a:rPr>
              <a:t> 잠금 장치 추가</a:t>
            </a:r>
            <a:endParaRPr lang="ko-KR" altLang="en-US" sz="1200" dirty="0">
              <a:solidFill>
                <a:srgbClr val="FFFF00"/>
              </a:solidFill>
            </a:endParaRPr>
          </a:p>
        </p:txBody>
      </p:sp>
      <p:sp>
        <p:nvSpPr>
          <p:cNvPr id="33" name="타원 32"/>
          <p:cNvSpPr/>
          <p:nvPr/>
        </p:nvSpPr>
        <p:spPr>
          <a:xfrm>
            <a:off x="6427612" y="3054102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720725" y="4149080"/>
            <a:ext cx="3145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수거 자전거는 현관에 비치되어 있습니다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1201</TotalTime>
  <Words>23</Words>
  <Application>Microsoft Office PowerPoint</Application>
  <PresentationFormat>화면 슬라이드 쇼(4:3)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47</cp:revision>
  <cp:lastPrinted>2015-05-20T08:53:25Z</cp:lastPrinted>
  <dcterms:created xsi:type="dcterms:W3CDTF">2013-04-10T06:15:15Z</dcterms:created>
  <dcterms:modified xsi:type="dcterms:W3CDTF">2015-05-26T13:05:30Z</dcterms:modified>
</cp:coreProperties>
</file>