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428" y="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/>
          <a:lstStyle>
            <a:lvl1pPr algn="r">
              <a:defRPr sz="1200"/>
            </a:lvl1pPr>
          </a:lstStyle>
          <a:p>
            <a:fld id="{73A1C569-C51F-458C-B891-7F0F29F1C877}" type="datetimeFigureOut">
              <a:rPr lang="ko-KR" altLang="en-US" smtClean="0"/>
              <a:pPr/>
              <a:t>2015-05-20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13" tIns="46557" rIns="93113" bIns="46557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3113" tIns="46557" rIns="93113" bIns="46557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4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6" y="9428583"/>
            <a:ext cx="2945659" cy="496332"/>
          </a:xfrm>
          <a:prstGeom prst="rect">
            <a:avLst/>
          </a:prstGeom>
        </p:spPr>
        <p:txBody>
          <a:bodyPr vert="horz" lIns="93113" tIns="46557" rIns="93113" bIns="46557" rtlCol="0" anchor="b"/>
          <a:lstStyle>
            <a:lvl1pPr algn="r">
              <a:defRPr sz="1200"/>
            </a:lvl1pPr>
          </a:lstStyle>
          <a:p>
            <a:fld id="{8E6C2C01-DB21-4C03-AEAE-B768DCC8978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03308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2015-05-20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2015-05-20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2015-05-20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2015-05-20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2015-05-20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2015-05-20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2015-05-20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2015-05-20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2015-05-20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2015-05-20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91ED0-4A86-432E-9883-69F98FDB9712}" type="datetimeFigureOut">
              <a:rPr lang="ko-KR" altLang="en-US" smtClean="0"/>
              <a:pPr/>
              <a:t>2015-05-20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91ED0-4A86-432E-9883-69F98FDB9712}" type="datetimeFigureOut">
              <a:rPr lang="ko-KR" altLang="en-US" smtClean="0"/>
              <a:pPr/>
              <a:t>2015-05-20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75C1F-5578-46E7-8412-C33C53D27EDA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8"/>
          <p:cNvSpPr>
            <a:spLocks noChangeArrowheads="1"/>
          </p:cNvSpPr>
          <p:nvPr/>
        </p:nvSpPr>
        <p:spPr bwMode="auto">
          <a:xfrm>
            <a:off x="0" y="0"/>
            <a:ext cx="9144000" cy="785794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ko-KR" altLang="ko-KR" sz="2400" u="none" dirty="0">
              <a:solidFill>
                <a:schemeClr val="bg1"/>
              </a:solidFill>
              <a:latin typeface="HY울릉도M" pitchFamily="18" charset="-127"/>
              <a:ea typeface="HY울릉도M" pitchFamily="18" charset="-127"/>
            </a:endParaRPr>
          </a:p>
        </p:txBody>
      </p:sp>
      <p:pic>
        <p:nvPicPr>
          <p:cNvPr id="6" name="Picture 19" descr="UI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32689" y="44451"/>
            <a:ext cx="1647825" cy="1011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모서리가 둥근 직사각형 6"/>
          <p:cNvSpPr/>
          <p:nvPr/>
        </p:nvSpPr>
        <p:spPr>
          <a:xfrm>
            <a:off x="142844" y="857233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16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0"/>
            <a:ext cx="3385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ko-K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3174" y="6215082"/>
            <a:ext cx="3786213" cy="64291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899593" y="16354"/>
            <a:ext cx="66247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 latinLnBrk="0"/>
            <a:r>
              <a:rPr lang="ko-KR" altLang="en-US" sz="4400" b="1" dirty="0" smtClean="0">
                <a:solidFill>
                  <a:srgbClr val="FF0000"/>
                </a:solidFill>
              </a:rPr>
              <a:t>탁구장 이용 안내</a:t>
            </a:r>
            <a:endParaRPr lang="ko-KR" altLang="en-US" sz="4400" b="1" dirty="0">
              <a:solidFill>
                <a:srgbClr val="FF0000"/>
              </a:solidFill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249897" y="812030"/>
            <a:ext cx="864096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rgbClr val="002060"/>
                </a:solidFill>
                <a:latin typeface="HY견고딕" pitchFamily="18" charset="-127"/>
                <a:ea typeface="HY견고딕" pitchFamily="18" charset="-127"/>
              </a:rPr>
              <a:t>       </a:t>
            </a: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  <p:sp>
        <p:nvSpPr>
          <p:cNvPr id="2" name="TextBox 1"/>
          <p:cNvSpPr txBox="1"/>
          <p:nvPr/>
        </p:nvSpPr>
        <p:spPr>
          <a:xfrm>
            <a:off x="899593" y="1196752"/>
            <a:ext cx="745700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dirty="0" smtClean="0"/>
              <a:t>탁구장 이용시간 변경에 대한 안내 입니다</a:t>
            </a:r>
            <a:r>
              <a:rPr lang="en-US" altLang="ko-KR" sz="2800" dirty="0" smtClean="0"/>
              <a:t>.</a:t>
            </a:r>
          </a:p>
          <a:p>
            <a:endParaRPr lang="en-US" altLang="ko-KR" sz="3200" dirty="0" smtClean="0"/>
          </a:p>
          <a:p>
            <a:r>
              <a:rPr lang="ko-KR" altLang="en-US" sz="2800" dirty="0" smtClean="0"/>
              <a:t>주간 근로학생의 사정으로 부득이하게</a:t>
            </a:r>
            <a:endParaRPr lang="en-US" altLang="ko-KR" sz="2800" dirty="0" smtClean="0"/>
          </a:p>
          <a:p>
            <a:r>
              <a:rPr lang="en-US" altLang="ko-KR" sz="2800" dirty="0" smtClean="0">
                <a:solidFill>
                  <a:srgbClr val="FF0000"/>
                </a:solidFill>
              </a:rPr>
              <a:t>5</a:t>
            </a:r>
            <a:r>
              <a:rPr lang="ko-KR" altLang="en-US" sz="2800" dirty="0" smtClean="0">
                <a:solidFill>
                  <a:srgbClr val="FF0000"/>
                </a:solidFill>
              </a:rPr>
              <a:t>월</a:t>
            </a:r>
            <a:r>
              <a:rPr lang="en-US" altLang="ko-KR" sz="2800" dirty="0" smtClean="0">
                <a:solidFill>
                  <a:srgbClr val="FF0000"/>
                </a:solidFill>
              </a:rPr>
              <a:t>22</a:t>
            </a:r>
            <a:r>
              <a:rPr lang="ko-KR" altLang="en-US" sz="2800" dirty="0" smtClean="0">
                <a:solidFill>
                  <a:srgbClr val="FF0000"/>
                </a:solidFill>
              </a:rPr>
              <a:t>일</a:t>
            </a:r>
            <a:r>
              <a:rPr lang="en-US" altLang="ko-KR" sz="2800" dirty="0" smtClean="0">
                <a:solidFill>
                  <a:srgbClr val="FF0000"/>
                </a:solidFill>
              </a:rPr>
              <a:t>(</a:t>
            </a:r>
            <a:r>
              <a:rPr lang="ko-KR" altLang="en-US" sz="2800" dirty="0" smtClean="0">
                <a:solidFill>
                  <a:srgbClr val="FF0000"/>
                </a:solidFill>
              </a:rPr>
              <a:t>금</a:t>
            </a:r>
            <a:r>
              <a:rPr lang="en-US" altLang="ko-KR" sz="2800" dirty="0" smtClean="0">
                <a:solidFill>
                  <a:srgbClr val="FF0000"/>
                </a:solidFill>
              </a:rPr>
              <a:t>) </a:t>
            </a:r>
            <a:r>
              <a:rPr lang="ko-KR" altLang="en-US" sz="2800" dirty="0" smtClean="0">
                <a:solidFill>
                  <a:srgbClr val="FF0000"/>
                </a:solidFill>
              </a:rPr>
              <a:t>탁구장 운영시간은 오후 </a:t>
            </a:r>
            <a:r>
              <a:rPr lang="en-US" altLang="ko-KR" sz="2800" dirty="0" smtClean="0">
                <a:solidFill>
                  <a:srgbClr val="FF0000"/>
                </a:solidFill>
              </a:rPr>
              <a:t>4</a:t>
            </a:r>
            <a:r>
              <a:rPr lang="ko-KR" altLang="en-US" sz="2800" dirty="0" smtClean="0">
                <a:solidFill>
                  <a:srgbClr val="FF0000"/>
                </a:solidFill>
              </a:rPr>
              <a:t>시부터 운영</a:t>
            </a:r>
            <a:r>
              <a:rPr lang="ko-KR" altLang="en-US" sz="2800" dirty="0" smtClean="0"/>
              <a:t>합니다</a:t>
            </a:r>
            <a:r>
              <a:rPr lang="en-US" altLang="ko-KR" sz="2800" dirty="0" smtClean="0"/>
              <a:t>. </a:t>
            </a:r>
            <a:r>
              <a:rPr lang="ko-KR" altLang="en-US" sz="2800" dirty="0" smtClean="0"/>
              <a:t>이점 양해 부탁 드립니다</a:t>
            </a:r>
            <a:r>
              <a:rPr lang="en-US" altLang="ko-KR" sz="2800" dirty="0" smtClean="0"/>
              <a:t>.</a:t>
            </a:r>
          </a:p>
          <a:p>
            <a:endParaRPr lang="en-US" altLang="ko-KR" dirty="0"/>
          </a:p>
        </p:txBody>
      </p:sp>
      <p:sp>
        <p:nvSpPr>
          <p:cNvPr id="18" name="직사각형 17"/>
          <p:cNvSpPr/>
          <p:nvPr/>
        </p:nvSpPr>
        <p:spPr>
          <a:xfrm>
            <a:off x="755576" y="4093400"/>
            <a:ext cx="2808312" cy="151216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오른쪽 화살표 19"/>
          <p:cNvSpPr/>
          <p:nvPr/>
        </p:nvSpPr>
        <p:spPr>
          <a:xfrm>
            <a:off x="3667084" y="4437112"/>
            <a:ext cx="2016224" cy="8178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직사각형 21"/>
          <p:cNvSpPr/>
          <p:nvPr/>
        </p:nvSpPr>
        <p:spPr>
          <a:xfrm>
            <a:off x="5755315" y="4093400"/>
            <a:ext cx="2808312" cy="151216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TextBox 27"/>
          <p:cNvSpPr txBox="1"/>
          <p:nvPr/>
        </p:nvSpPr>
        <p:spPr>
          <a:xfrm>
            <a:off x="1131944" y="4332448"/>
            <a:ext cx="20882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000" dirty="0" smtClean="0"/>
              <a:t>변경 전 </a:t>
            </a:r>
            <a:endParaRPr lang="en-US" altLang="ko-KR" sz="3000" dirty="0"/>
          </a:p>
          <a:p>
            <a:pPr algn="ctr"/>
            <a:r>
              <a:rPr lang="ko-KR" altLang="en-US" sz="3000" dirty="0" smtClean="0"/>
              <a:t> 오후 </a:t>
            </a:r>
            <a:r>
              <a:rPr lang="en-US" altLang="ko-KR" sz="3000" dirty="0" smtClean="0"/>
              <a:t>2</a:t>
            </a:r>
            <a:r>
              <a:rPr lang="ko-KR" altLang="en-US" sz="3000" dirty="0" smtClean="0"/>
              <a:t>시 </a:t>
            </a:r>
            <a:endParaRPr lang="ko-KR" altLang="en-US" sz="3000" dirty="0"/>
          </a:p>
        </p:txBody>
      </p:sp>
      <p:sp>
        <p:nvSpPr>
          <p:cNvPr id="30" name="TextBox 29"/>
          <p:cNvSpPr txBox="1"/>
          <p:nvPr/>
        </p:nvSpPr>
        <p:spPr>
          <a:xfrm>
            <a:off x="6020324" y="4325752"/>
            <a:ext cx="24482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000" dirty="0" smtClean="0"/>
              <a:t>변경 후</a:t>
            </a:r>
            <a:endParaRPr lang="en-US" altLang="ko-KR" sz="3000" dirty="0" smtClean="0"/>
          </a:p>
          <a:p>
            <a:pPr algn="ctr"/>
            <a:r>
              <a:rPr lang="ko-KR" altLang="en-US" sz="3000" dirty="0" smtClean="0"/>
              <a:t>오후 </a:t>
            </a:r>
            <a:r>
              <a:rPr lang="en-US" altLang="ko-KR" sz="3000" dirty="0" smtClean="0"/>
              <a:t>4</a:t>
            </a:r>
            <a:r>
              <a:rPr lang="ko-KR" altLang="en-US" sz="3000" dirty="0" smtClean="0"/>
              <a:t>시 </a:t>
            </a:r>
            <a:r>
              <a:rPr lang="en-US" altLang="ko-KR" sz="3000" dirty="0" smtClean="0"/>
              <a:t> </a:t>
            </a:r>
            <a:endParaRPr lang="ko-KR" altLang="en-US" sz="3000" dirty="0"/>
          </a:p>
        </p:txBody>
      </p:sp>
      <p:sp>
        <p:nvSpPr>
          <p:cNvPr id="1024" name="TextBox 1023"/>
          <p:cNvSpPr txBox="1"/>
          <p:nvPr/>
        </p:nvSpPr>
        <p:spPr>
          <a:xfrm>
            <a:off x="755575" y="5867980"/>
            <a:ext cx="780805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rgbClr val="FF0000"/>
                </a:solidFill>
              </a:rPr>
              <a:t>5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월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22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일 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(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금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)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하루만 변경 되고 월요일 부터는 정상 운연 됩니다</a:t>
            </a:r>
            <a:r>
              <a:rPr lang="en-US" altLang="ko-KR" sz="2000" b="1" dirty="0" smtClean="0"/>
              <a:t>.</a:t>
            </a:r>
            <a:endParaRPr lang="ko-KR" alt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1192</TotalTime>
  <Words>63</Words>
  <Application>Microsoft Office PowerPoint</Application>
  <PresentationFormat>화면 슬라이드 쇼(4:3)</PresentationFormat>
  <Paragraphs>13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46</cp:revision>
  <cp:lastPrinted>2015-05-20T08:53:25Z</cp:lastPrinted>
  <dcterms:created xsi:type="dcterms:W3CDTF">2013-04-10T06:15:15Z</dcterms:created>
  <dcterms:modified xsi:type="dcterms:W3CDTF">2015-05-20T08:53:28Z</dcterms:modified>
</cp:coreProperties>
</file>