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850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62013" y="738188"/>
            <a:ext cx="4924425" cy="36941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2014-09-03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4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~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</a:t>
            </a:r>
            <a:r>
              <a:rPr lang="en-US" altLang="ko-KR" sz="2000" b="1" dirty="0" smtClean="0"/>
              <a:t>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endParaRPr lang="en-US" altLang="ko-KR" sz="2000" b="1" dirty="0" smtClean="0"/>
          </a:p>
          <a:p>
            <a:r>
              <a:rPr lang="ko-KR" altLang="en-US" sz="2000" b="1" dirty="0" smtClean="0"/>
              <a:t>  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000" b="1" dirty="0" smtClean="0"/>
              <a:t>     </a:t>
            </a:r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                       </a:t>
            </a:r>
            <a:r>
              <a:rPr lang="ko-KR" altLang="en-US" sz="2400" b="1" dirty="0" smtClean="0"/>
              <a:t> 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</a:t>
            </a:r>
            <a:r>
              <a:rPr lang="en-US" altLang="ko-KR" sz="2400" b="1" dirty="0" smtClean="0"/>
              <a:t>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en-US" altLang="ko-KR" sz="2400" b="1" dirty="0" smtClean="0"/>
              <a:t>    </a:t>
            </a:r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 신애</a:t>
            </a:r>
            <a:r>
              <a:rPr lang="en-US" altLang="ko-KR" sz="2400" b="1" dirty="0" smtClean="0"/>
              <a:t>6 </a:t>
            </a:r>
            <a:r>
              <a:rPr lang="en-US" altLang="ko-KR" sz="2400" b="1" dirty="0" smtClean="0"/>
              <a:t> 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</a:t>
            </a:r>
            <a:r>
              <a:rPr lang="en-US" altLang="ko-KR" sz="2400" b="1" dirty="0" smtClean="0"/>
              <a:t>    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인재양성관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ko-KR" altLang="en-US" sz="2000" b="1" dirty="0" smtClean="0"/>
          </a:p>
          <a:p>
            <a:r>
              <a:rPr lang="ko-KR" altLang="en-US" sz="2000" b="1" dirty="0" smtClean="0"/>
              <a:t>  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 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정리해 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    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주시기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29</cp:revision>
  <dcterms:created xsi:type="dcterms:W3CDTF">2013-04-10T06:15:15Z</dcterms:created>
  <dcterms:modified xsi:type="dcterms:W3CDTF">2014-09-03T10:39:58Z</dcterms:modified>
</cp:coreProperties>
</file>