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648450" cy="97742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65917" y="0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81063" y="731838"/>
            <a:ext cx="4886325" cy="366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4845" y="4642763"/>
            <a:ext cx="5318760" cy="4398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283829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65917" y="9283829"/>
            <a:ext cx="2880995" cy="488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881063" y="731838"/>
            <a:ext cx="4886325" cy="366553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2014-11-06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928925" y="16354"/>
            <a:ext cx="3643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 smtClean="0">
                <a:solidFill>
                  <a:schemeClr val="tx2"/>
                </a:solidFill>
                <a:latin typeface="+mj-ea"/>
                <a:ea typeface="+mj-ea"/>
              </a:rPr>
              <a:t>공 지 사 항</a:t>
            </a:r>
            <a:endParaRPr lang="ko-KR" altLang="en-US" sz="4400" b="1" dirty="0">
              <a:solidFill>
                <a:schemeClr val="tx2"/>
              </a:solidFill>
              <a:latin typeface="+mj-ea"/>
              <a:ea typeface="+mj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908721"/>
            <a:ext cx="79208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51520" y="857233"/>
            <a:ext cx="86409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11</a:t>
            </a:r>
            <a:r>
              <a:rPr lang="ko-KR" altLang="en-US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월 정기 방역 실시 안내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/>
            </a:r>
            <a:b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</a:br>
            <a:r>
              <a:rPr lang="en-US" altLang="ko-KR" sz="1000" dirty="0" smtClean="0"/>
              <a:t>  </a:t>
            </a:r>
            <a:r>
              <a:rPr lang="en-US" altLang="ko-KR" sz="2400" dirty="0" smtClean="0"/>
              <a:t/>
            </a:r>
            <a:br>
              <a:rPr lang="en-US" altLang="ko-KR" sz="2400" dirty="0" smtClean="0"/>
            </a:br>
            <a:r>
              <a:rPr lang="en-US" altLang="ko-KR" sz="2400" dirty="0" smtClean="0"/>
              <a:t> </a:t>
            </a:r>
            <a:r>
              <a:rPr lang="en-US" altLang="ko-KR" sz="500" dirty="0" smtClean="0"/>
              <a:t>       </a:t>
            </a:r>
            <a:r>
              <a:rPr lang="en-US" altLang="ko-KR" sz="2000" b="1" dirty="0" smtClean="0"/>
              <a:t>-</a:t>
            </a:r>
            <a:r>
              <a:rPr lang="en-US" altLang="ko-KR" sz="2400" dirty="0" smtClean="0"/>
              <a:t> </a:t>
            </a:r>
            <a:r>
              <a:rPr lang="ko-KR" altLang="en-US" sz="2000" b="1" dirty="0" smtClean="0"/>
              <a:t>일시 </a:t>
            </a:r>
            <a:r>
              <a:rPr lang="en-US" altLang="ko-KR" sz="2000" b="1" dirty="0" smtClean="0"/>
              <a:t>: 11</a:t>
            </a:r>
            <a:r>
              <a:rPr lang="ko-KR" altLang="en-US" sz="2000" b="1" dirty="0" smtClean="0"/>
              <a:t>월 </a:t>
            </a:r>
            <a:r>
              <a:rPr lang="en-US" altLang="ko-KR" sz="2000" b="1" dirty="0"/>
              <a:t>6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목</a:t>
            </a:r>
            <a:r>
              <a:rPr lang="en-US" altLang="ko-KR" sz="2000" b="1" dirty="0" smtClean="0"/>
              <a:t>) ~ 11</a:t>
            </a:r>
            <a:r>
              <a:rPr lang="ko-KR" altLang="en-US" sz="2000" b="1" dirty="0" smtClean="0"/>
              <a:t>월 </a:t>
            </a:r>
            <a:r>
              <a:rPr lang="en-US" altLang="ko-KR" sz="2000" b="1" dirty="0" smtClean="0"/>
              <a:t>7</a:t>
            </a:r>
            <a:r>
              <a:rPr lang="ko-KR" altLang="en-US" sz="2000" b="1" dirty="0" smtClean="0"/>
              <a:t>일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금</a:t>
            </a:r>
            <a:r>
              <a:rPr lang="en-US" altLang="ko-KR" sz="2000" b="1" dirty="0" smtClean="0"/>
              <a:t>)</a:t>
            </a:r>
          </a:p>
          <a:p>
            <a:r>
              <a:rPr lang="en-US" altLang="ko-KR" sz="900" b="1" dirty="0" smtClean="0"/>
              <a:t> </a:t>
            </a:r>
            <a:r>
              <a:rPr lang="en-US" altLang="ko-KR" sz="2000" b="1" dirty="0" smtClean="0"/>
              <a:t>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시간 </a:t>
            </a:r>
            <a:r>
              <a:rPr lang="en-US" altLang="ko-KR" sz="2000" b="1" dirty="0" smtClean="0"/>
              <a:t>: </a:t>
            </a:r>
            <a:r>
              <a:rPr lang="ko-KR" altLang="en-US" sz="2000" b="1" dirty="0" smtClean="0"/>
              <a:t>오전 </a:t>
            </a:r>
            <a:r>
              <a:rPr lang="en-US" altLang="ko-KR" sz="2000" b="1" dirty="0" smtClean="0"/>
              <a:t>9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</a:t>
            </a:r>
            <a:r>
              <a:rPr lang="en-US" altLang="ko-KR" sz="2000" b="1" dirty="0" smtClean="0"/>
              <a:t>~ </a:t>
            </a:r>
            <a:r>
              <a:rPr lang="ko-KR" altLang="en-US" sz="2000" b="1" dirty="0" smtClean="0"/>
              <a:t>오후 </a:t>
            </a:r>
            <a:r>
              <a:rPr lang="en-US" altLang="ko-KR" sz="2000" b="1" dirty="0" smtClean="0"/>
              <a:t>5</a:t>
            </a:r>
            <a:r>
              <a:rPr lang="ko-KR" altLang="en-US" sz="2000" b="1" dirty="0" smtClean="0"/>
              <a:t>시 </a:t>
            </a:r>
            <a:r>
              <a:rPr lang="en-US" altLang="ko-KR" sz="2000" b="1" dirty="0" smtClean="0"/>
              <a:t>30</a:t>
            </a:r>
            <a:r>
              <a:rPr lang="ko-KR" altLang="en-US" sz="2000" b="1" dirty="0" smtClean="0"/>
              <a:t>분 사이</a:t>
            </a:r>
            <a:br>
              <a:rPr lang="ko-KR" altLang="en-US" sz="2000" b="1" dirty="0" smtClean="0"/>
            </a:br>
            <a:r>
              <a:rPr lang="ko-KR" altLang="en-US" sz="900" b="1" dirty="0" smtClean="0"/>
              <a:t> </a:t>
            </a:r>
            <a:r>
              <a:rPr lang="ko-KR" altLang="en-US" sz="2000" b="1" dirty="0" smtClean="0"/>
              <a:t>   </a:t>
            </a:r>
            <a:r>
              <a:rPr lang="en-US" altLang="ko-KR" sz="2000" b="1" dirty="0" smtClean="0"/>
              <a:t>- </a:t>
            </a:r>
            <a:r>
              <a:rPr lang="ko-KR" altLang="en-US" sz="2000" b="1" dirty="0" smtClean="0"/>
              <a:t>해당 호관 </a:t>
            </a:r>
            <a:r>
              <a:rPr lang="en-US" altLang="ko-KR" sz="2000" b="1" dirty="0" smtClean="0"/>
              <a:t> </a:t>
            </a:r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월 </a:t>
            </a:r>
            <a:r>
              <a:rPr lang="en-US" altLang="ko-KR" sz="2400" b="1" dirty="0"/>
              <a:t>6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목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1,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입지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후생관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</a:p>
          <a:p>
            <a:r>
              <a:rPr lang="ko-KR" altLang="en-US" sz="2400" b="1" dirty="0" smtClean="0"/>
              <a:t>                        입지</a:t>
            </a:r>
            <a:r>
              <a:rPr lang="en-US" altLang="ko-KR" sz="2400" b="1" dirty="0" smtClean="0"/>
              <a:t>2,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5            - </a:t>
            </a:r>
            <a:r>
              <a:rPr lang="ko-KR" altLang="en-US" sz="2400" b="1" dirty="0" smtClean="0"/>
              <a:t>오후</a:t>
            </a:r>
          </a:p>
          <a:p>
            <a:r>
              <a:rPr lang="ko-KR" altLang="en-US" sz="1000" b="1" dirty="0" smtClean="0"/>
              <a:t> </a:t>
            </a:r>
            <a:endParaRPr lang="en-US" altLang="ko-KR" sz="1000" b="1" dirty="0" smtClean="0"/>
          </a:p>
          <a:p>
            <a:r>
              <a:rPr lang="ko-KR" altLang="en-US" sz="2400" dirty="0" smtClean="0"/>
              <a:t>▷ </a:t>
            </a:r>
            <a:r>
              <a:rPr lang="en-US" altLang="ko-KR" sz="2400" b="1" dirty="0" smtClean="0"/>
              <a:t>11</a:t>
            </a:r>
            <a:r>
              <a:rPr lang="ko-KR" altLang="en-US" sz="2400" b="1" dirty="0" smtClean="0"/>
              <a:t>월 </a:t>
            </a:r>
            <a:r>
              <a:rPr lang="en-US" altLang="ko-KR" sz="2400" b="1" dirty="0" smtClean="0"/>
              <a:t>7</a:t>
            </a:r>
            <a:r>
              <a:rPr lang="ko-KR" altLang="en-US" sz="2400" b="1" dirty="0" smtClean="0"/>
              <a:t>일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금</a:t>
            </a:r>
            <a:r>
              <a:rPr lang="en-US" altLang="ko-KR" sz="2400" b="1" dirty="0" smtClean="0"/>
              <a:t>) : 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1,</a:t>
            </a:r>
            <a:r>
              <a:rPr lang="ko-KR" altLang="en-US" sz="2400" b="1" dirty="0" smtClean="0"/>
              <a:t>국제</a:t>
            </a:r>
            <a:r>
              <a:rPr lang="en-US" altLang="ko-KR" sz="2400" b="1" dirty="0" smtClean="0"/>
              <a:t>2,</a:t>
            </a:r>
            <a:r>
              <a:rPr lang="ko-KR" altLang="en-US" sz="2400" b="1" dirty="0" smtClean="0"/>
              <a:t>향토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남</a:t>
            </a:r>
            <a:r>
              <a:rPr lang="en-US" altLang="ko-KR" sz="2400" b="1" dirty="0" smtClean="0"/>
              <a:t>/</a:t>
            </a:r>
            <a:r>
              <a:rPr lang="ko-KR" altLang="en-US" sz="2400" b="1" dirty="0" smtClean="0"/>
              <a:t>여</a:t>
            </a:r>
            <a:r>
              <a:rPr lang="en-US" altLang="ko-KR" sz="2400" b="1" dirty="0" smtClean="0"/>
              <a:t>),</a:t>
            </a:r>
            <a:r>
              <a:rPr lang="ko-KR" altLang="en-US" sz="2400" b="1" dirty="0" smtClean="0"/>
              <a:t>인재양성관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오전</a:t>
            </a:r>
            <a:r>
              <a:rPr lang="en-US" altLang="ko-KR" sz="2400" b="1" dirty="0" smtClean="0"/>
              <a:t> </a:t>
            </a:r>
          </a:p>
          <a:p>
            <a:r>
              <a:rPr lang="en-US" altLang="ko-KR" sz="2400" b="1" dirty="0" smtClean="0"/>
              <a:t>                      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3, </a:t>
            </a:r>
            <a:r>
              <a:rPr lang="ko-KR" altLang="en-US" sz="2400" b="1" dirty="0" smtClean="0"/>
              <a:t>신애</a:t>
            </a:r>
            <a:r>
              <a:rPr lang="en-US" altLang="ko-KR" sz="2400" b="1" dirty="0" smtClean="0"/>
              <a:t>6</a:t>
            </a:r>
            <a:r>
              <a:rPr lang="ko-KR" altLang="en-US" sz="2400" b="1" dirty="0" smtClean="0"/>
              <a:t>   </a:t>
            </a:r>
            <a:r>
              <a:rPr lang="en-US" altLang="ko-KR" sz="2400" b="1" dirty="0" smtClean="0"/>
              <a:t>- </a:t>
            </a:r>
            <a:r>
              <a:rPr lang="ko-KR" altLang="en-US" sz="2400" b="1" dirty="0" smtClean="0"/>
              <a:t>오후</a:t>
            </a:r>
            <a:endParaRPr lang="en-US" altLang="ko-KR" sz="24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>
                <a:solidFill>
                  <a:srgbClr val="FF0000"/>
                </a:solidFill>
              </a:rPr>
              <a:t>일정은 상황에 따라 변경될 수 있습니다</a:t>
            </a:r>
            <a:r>
              <a:rPr lang="en-US" altLang="ko-KR" sz="2000" b="1" dirty="0"/>
              <a:t>.</a:t>
            </a:r>
            <a:endParaRPr lang="ko-KR" altLang="en-US" sz="2000" b="1" dirty="0" smtClean="0"/>
          </a:p>
          <a:p>
            <a:r>
              <a:rPr lang="en-US" altLang="ko-KR" sz="2000" b="1" dirty="0" smtClean="0"/>
              <a:t>※ </a:t>
            </a:r>
            <a:r>
              <a:rPr lang="ko-KR" altLang="en-US" sz="2000" b="1" dirty="0" smtClean="0"/>
              <a:t>주의 사항</a:t>
            </a:r>
            <a:br>
              <a:rPr lang="ko-KR" altLang="en-US" sz="2000" b="1" dirty="0" smtClean="0"/>
            </a:br>
            <a:r>
              <a:rPr lang="ko-KR" altLang="en-US" sz="2000" b="1" dirty="0" smtClean="0"/>
              <a:t> </a:t>
            </a:r>
            <a:r>
              <a:rPr lang="ko-KR" altLang="en-US" sz="2000" b="1" dirty="0" smtClean="0"/>
              <a:t> </a:t>
            </a:r>
            <a:r>
              <a:rPr lang="en-US" altLang="ko-KR" sz="2000" b="1" dirty="0" smtClean="0"/>
              <a:t>1.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호실 내에 음식물이나 의복에 약품이 묻지 않도록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정리하여 주시기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</a:t>
            </a:r>
            <a:r>
              <a:rPr lang="en-US" altLang="ko-KR" sz="2000" b="1" dirty="0" smtClean="0"/>
              <a:t>2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귀중품은 분실되지 않도록 철저히 관리하시기 바랍니다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/>
              <a:t>  </a:t>
            </a:r>
            <a:r>
              <a:rPr lang="en-US" altLang="ko-KR" sz="2000" b="1" dirty="0" smtClean="0"/>
              <a:t>3</a:t>
            </a:r>
            <a:r>
              <a:rPr lang="en-US" altLang="ko-KR" sz="2000" b="1" dirty="0" smtClean="0"/>
              <a:t>. </a:t>
            </a:r>
            <a:r>
              <a:rPr lang="ko-KR" altLang="en-US" sz="2000" b="1" dirty="0" smtClean="0"/>
              <a:t>다소 불편하시더라도 많은 협조 부탁 드립니다</a:t>
            </a:r>
            <a:r>
              <a:rPr lang="en-US" altLang="ko-KR" sz="2000" b="1" dirty="0" smtClean="0"/>
              <a:t>.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13</Words>
  <Application>Microsoft Office PowerPoint</Application>
  <PresentationFormat>화면 슬라이드 쇼(4:3)</PresentationFormat>
  <Paragraphs>15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32</cp:revision>
  <cp:lastPrinted>2014-11-06T06:22:58Z</cp:lastPrinted>
  <dcterms:created xsi:type="dcterms:W3CDTF">2013-04-10T06:15:15Z</dcterms:created>
  <dcterms:modified xsi:type="dcterms:W3CDTF">2014-11-06T06:47:56Z</dcterms:modified>
</cp:coreProperties>
</file>