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71" r:id="rId3"/>
    <p:sldId id="266" r:id="rId4"/>
    <p:sldId id="267" r:id="rId5"/>
    <p:sldId id="268" r:id="rId6"/>
    <p:sldId id="269" r:id="rId7"/>
    <p:sldId id="270" r:id="rId8"/>
    <p:sldId id="272" r:id="rId9"/>
  </p:sldIdLst>
  <p:sldSz cx="9144000" cy="6858000" type="screen4x3"/>
  <p:notesSz cx="6648450" cy="97742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65923" y="0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E3073C27-9677-414C-94B7-F61A357E1FE2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1838"/>
            <a:ext cx="488632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4845" y="4642765"/>
            <a:ext cx="5318760" cy="439840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8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65923" y="9283831"/>
            <a:ext cx="2880995" cy="488712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E1C88901-DCE2-4482-B862-76DE96E4BDA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80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D11B-632F-446A-89F6-CC80A21299E4}" type="datetimeFigureOut">
              <a:rPr lang="ko-KR" altLang="en-US" smtClean="0"/>
              <a:pPr/>
              <a:t>2014-11-10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FE776-DC09-42A1-A31E-1603A7EA8D0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대구보훈용양원(기념사진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" y="1196752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28905" y="-142900"/>
            <a:ext cx="9151623" cy="1339652"/>
            <a:chOff x="28905" y="-142900"/>
            <a:chExt cx="9151623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28905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79512" y="-142900"/>
              <a:ext cx="7999455" cy="1015661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4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자원봉사 기념 촬영</a:t>
              </a:r>
              <a:endParaRPr lang="ko-KR" altLang="en-US" sz="4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09327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사전 교육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7170" name="Picture 2" descr="C:\Users\user\Desktop\대구보훈요양원(사전교육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" y="1210418"/>
            <a:ext cx="9144000" cy="52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03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1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2050" name="Picture 2" descr="C:\Users\user\Desktop\대구보훈요양원(레크레이션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" y="1216500"/>
            <a:ext cx="9144000" cy="523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35925"/>
            <a:ext cx="9180528" cy="1332677"/>
            <a:chOff x="0" y="-136659"/>
            <a:chExt cx="9180528" cy="1192351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36659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2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074" name="Picture 2" descr="C:\Users\user\Desktop\대구보훈요양원(레크레이션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4708"/>
            <a:ext cx="9144000" cy="52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12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14068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0946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800" b="1" dirty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4098" name="Picture 2" descr="C:\Users\user\Desktop\대구보훈요양원(레크레이션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err="1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레크레이션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4 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5122" name="Picture 2" descr="C:\Users\user\Desktop\대구보훈요양원(레크레이션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" y="1178458"/>
            <a:ext cx="9144000" cy="52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6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42900"/>
            <a:ext cx="9180528" cy="1339652"/>
            <a:chOff x="0" y="-142900"/>
            <a:chExt cx="9180528" cy="1198592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51520" y="-142900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마사지</a:t>
              </a:r>
              <a:r>
                <a:rPr lang="en-US" altLang="ko-KR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안마</a:t>
              </a:r>
              <a:r>
                <a:rPr lang="en-US" altLang="ko-KR" sz="4800" b="1" dirty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3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6146" name="Picture 2" descr="C:\Users\user\Desktop\대구보훈요양원(맛사지,안마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8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703" y="44454"/>
            <a:ext cx="16478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0" y="-132375"/>
            <a:ext cx="9180528" cy="1329127"/>
            <a:chOff x="0" y="-133483"/>
            <a:chExt cx="9180528" cy="1189175"/>
          </a:xfrm>
        </p:grpSpPr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9144000" cy="78579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7" tIns="45719" rIns="91437" bIns="45719" anchor="ctr"/>
            <a:lstStyle/>
            <a:p>
              <a:endParaRPr lang="ko-KR" altLang="ko-KR" sz="24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7" name="Picture 19" descr="UI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2703" y="44454"/>
              <a:ext cx="1647825" cy="1011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36560" y="-133483"/>
              <a:ext cx="8247288" cy="908716"/>
            </a:xfrm>
            <a:prstGeom prst="rect">
              <a:avLst/>
            </a:prstGeom>
            <a:noFill/>
          </p:spPr>
          <p:txBody>
            <a:bodyPr wrap="square" lIns="91437" tIns="45719" rIns="91437" bIns="45719" rtlCol="0">
              <a:spAutoFit/>
            </a:bodyPr>
            <a:lstStyle/>
            <a:p>
              <a:pPr algn="ctr"/>
              <a:r>
                <a:rPr lang="ko-KR" altLang="en-US" sz="60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lang="ko-KR" altLang="en-US" sz="4800" b="1" dirty="0" smtClean="0">
                  <a:solidFill>
                    <a:schemeClr val="tx2"/>
                  </a:solidFill>
                  <a:latin typeface="맑은 고딕" pitchFamily="50" charset="-127"/>
                  <a:ea typeface="맑은 고딕" pitchFamily="50" charset="-127"/>
                </a:rPr>
                <a:t>휠체어 소독 활동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8194" name="Picture 2" descr="C:\Users\user\Desktop\대구보훈요양원(휠체어소독활동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67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28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Univ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108</cp:revision>
  <cp:lastPrinted>2014-11-10T11:39:23Z</cp:lastPrinted>
  <dcterms:created xsi:type="dcterms:W3CDTF">2014-09-18T04:50:24Z</dcterms:created>
  <dcterms:modified xsi:type="dcterms:W3CDTF">2014-11-10T13:45:25Z</dcterms:modified>
</cp:coreProperties>
</file>