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648450" cy="97742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2880995" cy="488712"/>
          </a:xfrm>
          <a:prstGeom prst="rect">
            <a:avLst/>
          </a:prstGeom>
        </p:spPr>
        <p:txBody>
          <a:bodyPr vert="horz" lIns="91861" tIns="45931" rIns="91861" bIns="45931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765923" y="0"/>
            <a:ext cx="2880995" cy="488712"/>
          </a:xfrm>
          <a:prstGeom prst="rect">
            <a:avLst/>
          </a:prstGeom>
        </p:spPr>
        <p:txBody>
          <a:bodyPr vert="horz" lIns="91861" tIns="45931" rIns="91861" bIns="45931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2015-03-30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81063" y="731838"/>
            <a:ext cx="4886325" cy="366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1" tIns="45931" rIns="91861" bIns="45931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64845" y="4642765"/>
            <a:ext cx="5318760" cy="4398407"/>
          </a:xfrm>
          <a:prstGeom prst="rect">
            <a:avLst/>
          </a:prstGeom>
        </p:spPr>
        <p:txBody>
          <a:bodyPr vert="horz" lIns="91861" tIns="45931" rIns="91861" bIns="45931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7" y="9283829"/>
            <a:ext cx="2880995" cy="488712"/>
          </a:xfrm>
          <a:prstGeom prst="rect">
            <a:avLst/>
          </a:prstGeom>
        </p:spPr>
        <p:txBody>
          <a:bodyPr vert="horz" lIns="91861" tIns="45931" rIns="91861" bIns="45931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765923" y="9283829"/>
            <a:ext cx="2880995" cy="488712"/>
          </a:xfrm>
          <a:prstGeom prst="rect">
            <a:avLst/>
          </a:prstGeom>
        </p:spPr>
        <p:txBody>
          <a:bodyPr vert="horz" lIns="91861" tIns="45931" rIns="91861" bIns="45931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81063" y="731838"/>
            <a:ext cx="4886325" cy="366553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2015-03-30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2015-03-30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2015-03-30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2015-03-30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339753" y="-46167"/>
            <a:ext cx="4752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 dirty="0" smtClean="0">
                <a:latin typeface="+mj-ea"/>
                <a:ea typeface="+mj-ea"/>
              </a:rPr>
              <a:t>공  지  사  </a:t>
            </a:r>
            <a:r>
              <a:rPr lang="ko-KR" altLang="en-US" sz="4800" b="1" dirty="0" smtClean="0">
                <a:latin typeface="+mj-ea"/>
                <a:ea typeface="+mj-ea"/>
              </a:rPr>
              <a:t>항</a:t>
            </a:r>
            <a:endParaRPr lang="ko-KR" altLang="en-US" sz="4800" b="1" dirty="0"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4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정기 방역 실시 안내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 </a:t>
            </a:r>
            <a:r>
              <a:rPr lang="en-US" altLang="ko-KR" sz="500" dirty="0" smtClean="0"/>
              <a:t>       </a:t>
            </a:r>
            <a:r>
              <a:rPr lang="en-US" altLang="ko-KR" sz="2000" b="1" dirty="0" smtClean="0"/>
              <a:t>-</a:t>
            </a:r>
            <a:r>
              <a:rPr lang="en-US" altLang="ko-KR" sz="2400" dirty="0" smtClean="0"/>
              <a:t> </a:t>
            </a:r>
            <a:r>
              <a:rPr lang="ko-KR" altLang="en-US" sz="2000" b="1" dirty="0" smtClean="0"/>
              <a:t>일시 </a:t>
            </a:r>
            <a:r>
              <a:rPr lang="en-US" altLang="ko-KR" sz="2000" b="1" dirty="0" smtClean="0"/>
              <a:t>: </a:t>
            </a:r>
            <a:r>
              <a:rPr lang="en-US" altLang="ko-KR" sz="2000" b="1" dirty="0" smtClean="0"/>
              <a:t>4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6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월</a:t>
            </a:r>
            <a:r>
              <a:rPr lang="en-US" altLang="ko-KR" sz="2000" b="1" dirty="0" smtClean="0"/>
              <a:t>) </a:t>
            </a:r>
            <a:r>
              <a:rPr lang="en-US" altLang="ko-KR" sz="2000" b="1" dirty="0" smtClean="0"/>
              <a:t>~ </a:t>
            </a:r>
            <a:r>
              <a:rPr lang="en-US" altLang="ko-KR" sz="2000" b="1" dirty="0" smtClean="0"/>
              <a:t>4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7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화</a:t>
            </a:r>
            <a:r>
              <a:rPr lang="en-US" altLang="ko-KR" sz="2000" b="1" dirty="0" smtClean="0"/>
              <a:t>)</a:t>
            </a:r>
            <a:endParaRPr lang="en-US" altLang="ko-KR" sz="2000" b="1" dirty="0" smtClean="0"/>
          </a:p>
          <a:p>
            <a:r>
              <a:rPr lang="en-US" altLang="ko-KR" sz="900" b="1" dirty="0" smtClean="0"/>
              <a:t> </a:t>
            </a:r>
            <a:r>
              <a:rPr lang="en-US" altLang="ko-KR" sz="2000" b="1" dirty="0" smtClean="0"/>
              <a:t>  - </a:t>
            </a:r>
            <a:r>
              <a:rPr lang="ko-KR" altLang="en-US" sz="2000" b="1" dirty="0" smtClean="0"/>
              <a:t>시간 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오전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r>
              <a:rPr lang="en-US" altLang="ko-KR" sz="2000" b="1" dirty="0" smtClean="0"/>
              <a:t>~ </a:t>
            </a:r>
            <a:r>
              <a:rPr lang="ko-KR" altLang="en-US" sz="2000" b="1" dirty="0" smtClean="0"/>
              <a:t>오후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사이</a:t>
            </a:r>
            <a:br>
              <a:rPr lang="ko-KR" altLang="en-US" sz="2000" b="1" dirty="0" smtClean="0"/>
            </a:br>
            <a:r>
              <a:rPr lang="ko-KR" altLang="en-US" sz="900" b="1" dirty="0" smtClean="0"/>
              <a:t> </a:t>
            </a:r>
            <a:r>
              <a:rPr lang="ko-KR" altLang="en-US" sz="2000" b="1" dirty="0" smtClean="0"/>
              <a:t>  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해당 호관 </a:t>
            </a:r>
            <a:r>
              <a:rPr lang="en-US" altLang="ko-KR" sz="2000" b="1" dirty="0" smtClean="0"/>
              <a:t> </a:t>
            </a:r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 smtClean="0"/>
              <a:t>4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월</a:t>
            </a:r>
            <a:r>
              <a:rPr lang="en-US" altLang="ko-KR" sz="2400" b="1" dirty="0" smtClean="0"/>
              <a:t>)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후생관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</a:p>
          <a:p>
            <a:r>
              <a:rPr lang="ko-KR" altLang="en-US" sz="2400" b="1" dirty="0" smtClean="0"/>
              <a:t>                     입지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5            - </a:t>
            </a:r>
            <a:r>
              <a:rPr lang="ko-KR" altLang="en-US" sz="2400" b="1" dirty="0" smtClean="0"/>
              <a:t>오후</a:t>
            </a:r>
          </a:p>
          <a:p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 smtClean="0"/>
              <a:t>4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7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화</a:t>
            </a:r>
            <a:r>
              <a:rPr lang="en-US" altLang="ko-KR" sz="2400" b="1" dirty="0" smtClean="0"/>
              <a:t>)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1,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2,</a:t>
            </a:r>
            <a:r>
              <a:rPr lang="ko-KR" altLang="en-US" sz="2400" b="1" dirty="0" smtClean="0"/>
              <a:t>향토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남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여</a:t>
            </a:r>
            <a:r>
              <a:rPr lang="en-US" altLang="ko-KR" sz="2400" b="1" dirty="0" smtClean="0"/>
              <a:t>),</a:t>
            </a:r>
            <a:r>
              <a:rPr lang="ko-KR" altLang="en-US" sz="2400" b="1" dirty="0" smtClean="0"/>
              <a:t>인재양성관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  <a:r>
              <a:rPr lang="en-US" altLang="ko-KR" sz="2400" b="1" dirty="0" smtClean="0"/>
              <a:t> </a:t>
            </a:r>
          </a:p>
          <a:p>
            <a:r>
              <a:rPr lang="en-US" altLang="ko-KR" sz="2400" b="1" dirty="0" smtClean="0"/>
              <a:t>                     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          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오후</a:t>
            </a:r>
            <a:endParaRPr lang="en-US" altLang="ko-KR" sz="24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>
                <a:solidFill>
                  <a:srgbClr val="FF0000"/>
                </a:solidFill>
              </a:rPr>
              <a:t>일정은 상황에 따라 변경될 수 있습니다</a:t>
            </a:r>
            <a:r>
              <a:rPr lang="en-US" altLang="ko-KR" sz="2000" b="1" dirty="0"/>
              <a:t>.</a:t>
            </a:r>
            <a:endParaRPr lang="ko-KR" altLang="en-US" sz="20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 smtClean="0"/>
              <a:t>주의 사항</a:t>
            </a:r>
            <a:br>
              <a:rPr lang="ko-KR" altLang="en-US" sz="2000" b="1" dirty="0" smtClean="0"/>
            </a:br>
            <a:r>
              <a:rPr lang="ko-KR" altLang="en-US" sz="2000" b="1" dirty="0" smtClean="0"/>
              <a:t>  </a:t>
            </a:r>
            <a:r>
              <a:rPr lang="en-US" altLang="ko-KR" sz="2000" b="1" dirty="0" smtClean="0"/>
              <a:t>1.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호실 내에 음식물이나 의복에 약품이 묻지 않도록 정리하여 주시기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>
                <a:solidFill>
                  <a:srgbClr val="FF0000"/>
                </a:solidFill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2. </a:t>
            </a:r>
            <a:r>
              <a:rPr lang="ko-KR" altLang="en-US" sz="2000" b="1" dirty="0" smtClean="0"/>
              <a:t>귀중품은 분실되지 않도록 철저히 관리하시기 바랍니다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3. </a:t>
            </a:r>
            <a:r>
              <a:rPr lang="ko-KR" altLang="en-US" sz="2000" b="1" dirty="0" smtClean="0"/>
              <a:t>다소 불편하시더라도 많은 협조 부탁 드립니다</a:t>
            </a:r>
            <a:r>
              <a:rPr lang="en-US" altLang="ko-KR" sz="20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1099</TotalTime>
  <Words>13</Words>
  <Application>Microsoft Office PowerPoint</Application>
  <PresentationFormat>화면 슬라이드 쇼(4:3)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39</cp:revision>
  <cp:lastPrinted>2015-03-30T08:13:07Z</cp:lastPrinted>
  <dcterms:created xsi:type="dcterms:W3CDTF">2013-04-10T06:15:15Z</dcterms:created>
  <dcterms:modified xsi:type="dcterms:W3CDTF">2015-03-30T08:13:32Z</dcterms:modified>
</cp:coreProperties>
</file>