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2015-08-04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8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</a:t>
            </a:r>
            <a:r>
              <a:rPr lang="en-US" altLang="ko-KR" sz="2000" b="1" dirty="0" smtClean="0"/>
              <a:t>08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05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수</a:t>
            </a:r>
            <a:r>
              <a:rPr lang="en-US" altLang="ko-KR" sz="2000" b="1" dirty="0" smtClean="0"/>
              <a:t>) </a:t>
            </a:r>
            <a:r>
              <a:rPr lang="en-US" altLang="ko-KR" sz="2000" b="1" dirty="0" smtClean="0"/>
              <a:t>~ </a:t>
            </a:r>
            <a:r>
              <a:rPr lang="en-US" altLang="ko-KR" sz="2000" b="1" dirty="0" smtClean="0"/>
              <a:t>08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06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목</a:t>
            </a:r>
            <a:r>
              <a:rPr lang="en-US" altLang="ko-KR" sz="2000" b="1" dirty="0" smtClean="0"/>
              <a:t>)</a:t>
            </a:r>
            <a:endParaRPr lang="en-US" altLang="ko-KR" sz="2000" b="1" dirty="0" smtClean="0"/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8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5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수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                     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8</a:t>
            </a:r>
            <a:r>
              <a:rPr lang="ko-KR" altLang="en-US" sz="2400" b="1" dirty="0" smtClean="0"/>
              <a:t>월 </a:t>
            </a:r>
            <a:r>
              <a:rPr lang="en-US" altLang="ko-KR" sz="2400" b="1" dirty="0"/>
              <a:t>6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목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    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 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39</cp:revision>
  <cp:lastPrinted>2015-04-28T12:06:02Z</cp:lastPrinted>
  <dcterms:created xsi:type="dcterms:W3CDTF">2013-04-10T06:15:15Z</dcterms:created>
  <dcterms:modified xsi:type="dcterms:W3CDTF">2015-08-04T07:31:30Z</dcterms:modified>
</cp:coreProperties>
</file>