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670675" cy="9929813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9497B"/>
    <a:srgbClr val="009900"/>
    <a:srgbClr val="1404EA"/>
    <a:srgbClr val="FF9900"/>
    <a:srgbClr val="AC0494"/>
    <a:srgbClr val="EB677A"/>
    <a:srgbClr val="EB880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17" d="100"/>
          <a:sy n="117" d="100"/>
        </p:scale>
        <p:origin x="-624" y="4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직사각형 20"/>
          <p:cNvSpPr/>
          <p:nvPr/>
        </p:nvSpPr>
        <p:spPr>
          <a:xfrm>
            <a:off x="428596" y="6"/>
            <a:ext cx="8286808" cy="6857997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714348" y="2143116"/>
            <a:ext cx="7643866" cy="1500198"/>
          </a:xfrm>
        </p:spPr>
        <p:txBody>
          <a:bodyPr anchor="ctr"/>
          <a:lstStyle>
            <a:lvl1pPr algn="ctr">
              <a:defRPr>
                <a:solidFill>
                  <a:schemeClr val="tx1"/>
                </a:solidFill>
              </a:defRPr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785786" y="3786190"/>
            <a:ext cx="7500990" cy="857256"/>
          </a:xfrm>
        </p:spPr>
        <p:txBody>
          <a:bodyPr anchor="t"/>
          <a:lstStyle>
            <a:lvl1pPr marL="0" indent="0" algn="ctr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0" lang="ko-KR" altLang="en-US" smtClean="0"/>
              <a:t>마스터 부제목 스타일 편집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55BFD-CB3A-4CC2-8FE3-8D3537C1C906}" type="datetimeFigureOut">
              <a:rPr lang="ko-KR" altLang="en-US" smtClean="0"/>
              <a:pPr/>
              <a:t>2016-08-09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905D7F-4F98-4712-BA55-9FCC45A624D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 anchor="b"/>
          <a:lstStyle>
            <a:lvl1pPr>
              <a:defRPr b="0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1500175"/>
            <a:ext cx="8229600" cy="4625989"/>
          </a:xfrm>
        </p:spPr>
        <p:txBody>
          <a:bodyPr vert="eaVert"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55BFD-CB3A-4CC2-8FE3-8D3537C1C906}" type="datetimeFigureOut">
              <a:rPr lang="ko-KR" altLang="en-US" smtClean="0"/>
              <a:pPr/>
              <a:t>2016-08-09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905D7F-4F98-4712-BA55-9FCC45A624D7}" type="slidenum">
              <a:rPr lang="ko-KR" altLang="en-US" smtClean="0"/>
              <a:pPr/>
              <a:t>‹#›</a:t>
            </a:fld>
            <a:endParaRPr lang="ko-KR" altLang="en-US"/>
          </a:p>
        </p:txBody>
      </p:sp>
      <p:cxnSp>
        <p:nvCxnSpPr>
          <p:cNvPr id="8" name="직선 연결선 7"/>
          <p:cNvCxnSpPr/>
          <p:nvPr/>
        </p:nvCxnSpPr>
        <p:spPr>
          <a:xfrm>
            <a:off x="455646" y="1428736"/>
            <a:ext cx="8215370" cy="1588"/>
          </a:xfrm>
          <a:prstGeom prst="line">
            <a:avLst/>
          </a:prstGeom>
          <a:noFill/>
          <a:ln w="28575" cap="sq" cmpd="sng" algn="ctr">
            <a:solidFill>
              <a:srgbClr val="E49458"/>
            </a:solidFill>
            <a:prstDash val="solid"/>
          </a:ln>
          <a:effectLst>
            <a:outerShdw blurRad="12700" dir="5400000" algn="tl">
              <a:srgbClr val="EBE9ED">
                <a:alpha val="2745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19200000"/>
            </a:lightRig>
          </a:scene3d>
          <a:sp3d prstMaterial="matte">
            <a:bevelT h="88900"/>
            <a:contourClr>
              <a:srgbClr val="E49458">
                <a:tint val="100000"/>
                <a:shade val="100000"/>
                <a:hueMod val="100000"/>
                <a:satMod val="100000"/>
              </a:srgbClr>
            </a:contourClr>
          </a:sp3d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직사각형 6"/>
          <p:cNvSpPr/>
          <p:nvPr/>
        </p:nvSpPr>
        <p:spPr>
          <a:xfrm>
            <a:off x="7643834" y="-15949"/>
            <a:ext cx="1500166" cy="6857997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7643834" y="285728"/>
            <a:ext cx="1214446" cy="6286546"/>
          </a:xfrm>
          <a:noFill/>
        </p:spPr>
        <p:txBody>
          <a:bodyPr vert="eaVert" anchor="b"/>
          <a:lstStyle>
            <a:lvl1pPr algn="ctr">
              <a:defRPr b="0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571481"/>
            <a:ext cx="7115196" cy="5715044"/>
          </a:xfrm>
        </p:spPr>
        <p:txBody>
          <a:bodyPr vert="eaVer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55BFD-CB3A-4CC2-8FE3-8D3537C1C906}" type="datetimeFigureOut">
              <a:rPr lang="ko-KR" altLang="en-US" smtClean="0"/>
              <a:pPr/>
              <a:t>2016-08-09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905D7F-4F98-4712-BA55-9FCC45A624D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직사각형 10"/>
          <p:cNvSpPr/>
          <p:nvPr/>
        </p:nvSpPr>
        <p:spPr>
          <a:xfrm>
            <a:off x="0" y="1"/>
            <a:ext cx="285720" cy="6858000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SzPct val="70000"/>
              <a:buFont typeface="Wingdings"/>
              <a:buChar char=""/>
              <a:defRPr/>
            </a:lvl1pPr>
            <a:lvl2pPr>
              <a:buSzPct val="120000"/>
              <a:defRPr/>
            </a:lvl2pPr>
            <a:lvl3pPr>
              <a:buSzPct val="120000"/>
              <a:defRPr/>
            </a:lvl3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55BFD-CB3A-4CC2-8FE3-8D3537C1C906}" type="datetimeFigureOut">
              <a:rPr lang="ko-KR" altLang="en-US" smtClean="0"/>
              <a:pPr/>
              <a:t>2016-08-09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905D7F-4F98-4712-BA55-9FCC45A624D7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303475" y="285728"/>
            <a:ext cx="8554805" cy="939784"/>
          </a:xfrm>
        </p:spPr>
        <p:txBody>
          <a:bodyPr/>
          <a:lstStyle>
            <a:lvl1pPr>
              <a:defRPr b="0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직사각형 8"/>
          <p:cNvSpPr/>
          <p:nvPr/>
        </p:nvSpPr>
        <p:spPr>
          <a:xfrm>
            <a:off x="0" y="9"/>
            <a:ext cx="456478" cy="6857999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00034" y="3071810"/>
            <a:ext cx="7715304" cy="1504952"/>
          </a:xfrm>
        </p:spPr>
        <p:txBody>
          <a:bodyPr anchor="ctr"/>
          <a:lstStyle>
            <a:lvl1pPr algn="l">
              <a:defRPr sz="4000" b="0" cap="all">
                <a:effectLst>
                  <a:outerShdw blurRad="44450" dist="25400" dir="2700000" algn="tl" rotWithShape="0">
                    <a:schemeClr val="bg1">
                      <a:alpha val="51000"/>
                    </a:schemeClr>
                  </a:outerShdw>
                </a:effectLst>
              </a:defRPr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500034" y="4500570"/>
            <a:ext cx="7715304" cy="1643064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2"/>
                </a:solidFill>
              </a:defRPr>
            </a:lvl2pPr>
            <a:lvl3pPr marL="914400" indent="0">
              <a:buNone/>
              <a:defRPr sz="1600">
                <a:solidFill>
                  <a:schemeClr val="tx2"/>
                </a:solidFill>
              </a:defRPr>
            </a:lvl3pPr>
            <a:lvl4pPr marL="1371600" indent="0">
              <a:buNone/>
              <a:defRPr sz="1400">
                <a:solidFill>
                  <a:schemeClr val="tx2"/>
                </a:solidFill>
              </a:defRPr>
            </a:lvl4pPr>
            <a:lvl5pPr marL="1828800" indent="0">
              <a:buNone/>
              <a:defRPr sz="1400">
                <a:solidFill>
                  <a:schemeClr val="tx2"/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905D7F-4F98-4712-BA55-9FCC45A624D7}" type="slidenum">
              <a:rPr lang="ko-KR" altLang="en-US" smtClean="0"/>
              <a:pPr/>
              <a:t>‹#›</a:t>
            </a:fld>
            <a:endParaRPr lang="ko-KR" altLang="en-US"/>
          </a:p>
        </p:txBody>
      </p:sp>
      <p:cxnSp>
        <p:nvCxnSpPr>
          <p:cNvPr id="16" name="직선 연결선 15"/>
          <p:cNvCxnSpPr/>
          <p:nvPr/>
        </p:nvCxnSpPr>
        <p:spPr>
          <a:xfrm>
            <a:off x="500034" y="4429132"/>
            <a:ext cx="7715304" cy="1588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8" name="날짜 개체 틀 7"/>
          <p:cNvSpPr>
            <a:spLocks noGrp="1"/>
          </p:cNvSpPr>
          <p:nvPr>
            <p:ph type="dt" sz="half" idx="13"/>
          </p:nvPr>
        </p:nvSpPr>
        <p:spPr/>
        <p:txBody>
          <a:bodyPr/>
          <a:lstStyle/>
          <a:p>
            <a:fld id="{A6855BFD-CB3A-4CC2-8FE3-8D3537C1C906}" type="datetimeFigureOut">
              <a:rPr lang="ko-KR" altLang="en-US" smtClean="0"/>
              <a:pPr/>
              <a:t>2016-08-09</a:t>
            </a:fld>
            <a:endParaRPr lang="ko-KR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직사각형 7"/>
          <p:cNvSpPr/>
          <p:nvPr/>
        </p:nvSpPr>
        <p:spPr>
          <a:xfrm>
            <a:off x="0" y="285728"/>
            <a:ext cx="9144032" cy="1143010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 bwMode="invGray">
          <a:xfrm>
            <a:off x="785782" y="1643050"/>
            <a:ext cx="3786218" cy="4429156"/>
          </a:xfrm>
          <a:prstGeom prst="roundRect">
            <a:avLst>
              <a:gd name="adj" fmla="val 5345"/>
            </a:avLst>
          </a:prstGeom>
          <a:solidFill>
            <a:schemeClr val="tx2">
              <a:tint val="50000"/>
              <a:alpha val="50000"/>
            </a:schemeClr>
          </a:solidFill>
          <a:effectLst/>
          <a:scene3d>
            <a:camera prst="orthographicFront"/>
            <a:lightRig rig="threePt" dir="t"/>
          </a:scene3d>
          <a:sp3d contourW="12700">
            <a:bevelT/>
            <a:contourClr>
              <a:schemeClr val="bg2"/>
            </a:contourClr>
          </a:sp3d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 bwMode="invGray">
          <a:xfrm>
            <a:off x="4714876" y="1643050"/>
            <a:ext cx="3785616" cy="4429156"/>
          </a:xfrm>
          <a:prstGeom prst="roundRect">
            <a:avLst>
              <a:gd name="adj" fmla="val 6980"/>
            </a:avLst>
          </a:prstGeom>
          <a:solidFill>
            <a:schemeClr val="tx2">
              <a:tint val="75000"/>
              <a:alpha val="50000"/>
            </a:schemeClr>
          </a:solidFill>
          <a:effectLst/>
          <a:scene3d>
            <a:camera prst="orthographicFront"/>
            <a:lightRig rig="threePt" dir="t"/>
          </a:scene3d>
          <a:sp3d contourW="12700">
            <a:bevelT/>
            <a:contourClr>
              <a:schemeClr val="bg2"/>
            </a:contourClr>
          </a:sp3d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55BFD-CB3A-4CC2-8FE3-8D3537C1C906}" type="datetimeFigureOut">
              <a:rPr lang="ko-KR" altLang="en-US" smtClean="0"/>
              <a:pPr/>
              <a:t>2016-08-09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905D7F-4F98-4712-BA55-9FCC45A624D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55BFD-CB3A-4CC2-8FE3-8D3537C1C906}" type="datetimeFigureOut">
              <a:rPr lang="ko-KR" altLang="en-US" smtClean="0"/>
              <a:pPr/>
              <a:t>2016-08-09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905D7F-4F98-4712-BA55-9FCC45A624D7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10" name="내용 개체 틀 9"/>
          <p:cNvSpPr>
            <a:spLocks noGrp="1"/>
          </p:cNvSpPr>
          <p:nvPr>
            <p:ph sz="half" idx="2"/>
          </p:nvPr>
        </p:nvSpPr>
        <p:spPr bwMode="invGray">
          <a:xfrm>
            <a:off x="500038" y="1500174"/>
            <a:ext cx="4000529" cy="3786214"/>
          </a:xfrm>
          <a:prstGeom prst="roundRect">
            <a:avLst>
              <a:gd name="adj" fmla="val 5345"/>
            </a:avLst>
          </a:prstGeom>
          <a:gradFill flip="none" rotWithShape="1">
            <a:gsLst>
              <a:gs pos="0">
                <a:schemeClr val="accent1">
                  <a:shade val="75000"/>
                  <a:alpha val="50000"/>
                </a:schemeClr>
              </a:gs>
              <a:gs pos="100000">
                <a:schemeClr val="accent1">
                  <a:shade val="75000"/>
                  <a:tint val="20000"/>
                  <a:alpha val="50000"/>
                </a:schemeClr>
              </a:gs>
            </a:gsLst>
            <a:lin ang="13500000" scaled="1"/>
            <a:tileRect/>
          </a:gradFill>
          <a:effectLst/>
          <a:scene3d>
            <a:camera prst="orthographicFront"/>
            <a:lightRig rig="glow" dir="t">
              <a:rot lat="0" lon="0" rev="4800000"/>
            </a:lightRig>
          </a:scene3d>
          <a:sp3d extrusionH="12700" contourW="12700" prstMaterial="powder">
            <a:bevelT h="12700"/>
            <a:bevelB h="50800"/>
            <a:contourClr>
              <a:schemeClr val="bg2"/>
            </a:contourClr>
          </a:sp3d>
        </p:spPr>
        <p:txBody>
          <a:bodyPr/>
          <a:lstStyle>
            <a:lvl1pPr>
              <a:defRPr sz="2800">
                <a:solidFill>
                  <a:schemeClr val="tx1">
                    <a:tint val="95000"/>
                  </a:schemeClr>
                </a:solidFill>
              </a:defRPr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 bwMode="ltGray">
          <a:xfrm>
            <a:off x="500038" y="5429264"/>
            <a:ext cx="4005072" cy="714380"/>
          </a:xfrm>
          <a:prstGeom prst="roundRect">
            <a:avLst>
              <a:gd name="adj" fmla="val 16667"/>
            </a:avLst>
          </a:prstGeom>
          <a:noFill/>
          <a:ln>
            <a:noFill/>
          </a:ln>
          <a:effectLst/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1"/>
                </a:solidFill>
              </a:defRPr>
            </a:lvl1pPr>
            <a:lvl2pPr marL="457200" indent="0" algn="ctr">
              <a:buNone/>
              <a:defRPr sz="2000" b="0">
                <a:solidFill>
                  <a:schemeClr val="tx1"/>
                </a:solidFill>
              </a:defRPr>
            </a:lvl2pPr>
            <a:lvl3pPr marL="914400" indent="0" algn="ctr">
              <a:buNone/>
              <a:defRPr sz="1800" b="0">
                <a:solidFill>
                  <a:schemeClr val="tx1"/>
                </a:solidFill>
              </a:defRPr>
            </a:lvl3pPr>
            <a:lvl4pPr marL="1371600" indent="0" algn="ctr">
              <a:buNone/>
              <a:defRPr sz="1600" b="0">
                <a:solidFill>
                  <a:schemeClr val="tx1"/>
                </a:solidFill>
              </a:defRPr>
            </a:lvl4pPr>
            <a:lvl5pPr marL="1828800" indent="0" algn="ctr">
              <a:buNone/>
              <a:defRPr sz="1600" b="0">
                <a:solidFill>
                  <a:schemeClr val="tx1"/>
                </a:solidFill>
              </a:defRPr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12" name="내용 개체 틀 11"/>
          <p:cNvSpPr>
            <a:spLocks noGrp="1"/>
          </p:cNvSpPr>
          <p:nvPr>
            <p:ph sz="half" idx="4"/>
          </p:nvPr>
        </p:nvSpPr>
        <p:spPr bwMode="invGray">
          <a:xfrm>
            <a:off x="4716932" y="1500174"/>
            <a:ext cx="4000529" cy="3786214"/>
          </a:xfrm>
          <a:prstGeom prst="roundRect">
            <a:avLst>
              <a:gd name="adj" fmla="val 5345"/>
            </a:avLst>
          </a:prstGeom>
          <a:gradFill flip="none" rotWithShape="1">
            <a:gsLst>
              <a:gs pos="0">
                <a:schemeClr val="accent2">
                  <a:shade val="75000"/>
                  <a:alpha val="50000"/>
                </a:schemeClr>
              </a:gs>
              <a:gs pos="100000">
                <a:schemeClr val="accent2">
                  <a:tint val="20000"/>
                  <a:alpha val="50000"/>
                </a:schemeClr>
              </a:gs>
            </a:gsLst>
            <a:lin ang="13500000" scaled="1"/>
            <a:tileRect/>
          </a:gradFill>
          <a:effectLst/>
          <a:scene3d>
            <a:camera prst="orthographicFront"/>
            <a:lightRig rig="glow" dir="t">
              <a:rot lat="0" lon="0" rev="4800000"/>
            </a:lightRig>
          </a:scene3d>
          <a:sp3d extrusionH="12700" contourW="12700" prstMaterial="powder">
            <a:bevelT h="12700"/>
            <a:bevelB h="50800"/>
            <a:contourClr>
              <a:schemeClr val="bg2"/>
            </a:contourClr>
          </a:sp3d>
        </p:spPr>
        <p:txBody>
          <a:bodyPr/>
          <a:lstStyle>
            <a:lvl1pPr>
              <a:defRPr sz="2800">
                <a:solidFill>
                  <a:schemeClr val="tx1">
                    <a:tint val="95000"/>
                  </a:schemeClr>
                </a:solidFill>
              </a:defRPr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 bwMode="ltGray">
          <a:xfrm>
            <a:off x="4714876" y="5429264"/>
            <a:ext cx="4000528" cy="714380"/>
          </a:xfrm>
          <a:prstGeom prst="roundRect">
            <a:avLst>
              <a:gd name="adj" fmla="val 16667"/>
            </a:avLst>
          </a:prstGeom>
          <a:noFill/>
          <a:ln>
            <a:noFill/>
          </a:ln>
          <a:effectLst/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1"/>
                </a:solidFill>
              </a:defRPr>
            </a:lvl1pPr>
            <a:lvl2pPr marL="457200" indent="0" algn="ctr">
              <a:buNone/>
              <a:defRPr sz="2000" b="0">
                <a:solidFill>
                  <a:schemeClr val="tx1"/>
                </a:solidFill>
              </a:defRPr>
            </a:lvl2pPr>
            <a:lvl3pPr marL="914400" indent="0" algn="ctr">
              <a:buNone/>
              <a:defRPr sz="1800" b="0">
                <a:solidFill>
                  <a:schemeClr val="tx1"/>
                </a:solidFill>
              </a:defRPr>
            </a:lvl3pPr>
            <a:lvl4pPr marL="1371600" indent="0" algn="ctr">
              <a:buNone/>
              <a:defRPr sz="1600" b="0">
                <a:solidFill>
                  <a:schemeClr val="tx1"/>
                </a:solidFill>
              </a:defRPr>
            </a:lvl4pPr>
            <a:lvl5pPr marL="1828800" indent="0" algn="ctr">
              <a:buNone/>
              <a:defRPr sz="1600" b="0">
                <a:solidFill>
                  <a:schemeClr val="tx1"/>
                </a:solidFill>
              </a:defRPr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11" name="직사각형 10"/>
          <p:cNvSpPr/>
          <p:nvPr/>
        </p:nvSpPr>
        <p:spPr>
          <a:xfrm>
            <a:off x="0" y="4"/>
            <a:ext cx="285720" cy="6857997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13" name="직사각형 12"/>
          <p:cNvSpPr/>
          <p:nvPr/>
        </p:nvSpPr>
        <p:spPr>
          <a:xfrm>
            <a:off x="8859915" y="4"/>
            <a:ext cx="285720" cy="6857997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직사각형 5"/>
          <p:cNvSpPr/>
          <p:nvPr/>
        </p:nvSpPr>
        <p:spPr>
          <a:xfrm>
            <a:off x="428596" y="6"/>
            <a:ext cx="8286808" cy="6857997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00034" y="428604"/>
            <a:ext cx="8186766" cy="1143000"/>
          </a:xfrm>
        </p:spPr>
        <p:txBody>
          <a:bodyPr/>
          <a:lstStyle>
            <a:lvl1pPr algn="l">
              <a:defRPr b="0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55BFD-CB3A-4CC2-8FE3-8D3537C1C906}" type="datetimeFigureOut">
              <a:rPr lang="ko-KR" altLang="en-US" smtClean="0"/>
              <a:pPr/>
              <a:t>2016-08-09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905D7F-4F98-4712-BA55-9FCC45A624D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55BFD-CB3A-4CC2-8FE3-8D3537C1C906}" type="datetimeFigureOut">
              <a:rPr lang="ko-KR" altLang="en-US" smtClean="0"/>
              <a:pPr/>
              <a:t>2016-08-09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905D7F-4F98-4712-BA55-9FCC45A624D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직사각형 11"/>
          <p:cNvSpPr/>
          <p:nvPr/>
        </p:nvSpPr>
        <p:spPr bwMode="invGray">
          <a:xfrm>
            <a:off x="285720" y="263808"/>
            <a:ext cx="8858280" cy="664862"/>
          </a:xfrm>
          <a:prstGeom prst="rect">
            <a:avLst/>
          </a:prstGeom>
          <a:solidFill>
            <a:schemeClr val="tx1">
              <a:tint val="95000"/>
              <a:alpha val="69804"/>
            </a:scheme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 bwMode="invGray">
          <a:xfrm>
            <a:off x="500034" y="285728"/>
            <a:ext cx="8143932" cy="642942"/>
          </a:xfrm>
          <a:noFill/>
        </p:spPr>
        <p:txBody>
          <a:bodyPr anchor="b">
            <a:noAutofit/>
          </a:bodyPr>
          <a:lstStyle>
            <a:lvl1pPr algn="l">
              <a:defRPr sz="2800" b="1">
                <a:ln w="9525" cmpd="sng">
                  <a:noFill/>
                </a:ln>
                <a:solidFill>
                  <a:schemeClr val="bg1"/>
                </a:solidFill>
                <a:effectLst>
                  <a:outerShdw blurRad="44450" dist="25400" dir="2700000" algn="tl" rotWithShape="0">
                    <a:schemeClr val="tx1">
                      <a:alpha val="51000"/>
                    </a:schemeClr>
                  </a:outerShdw>
                </a:effectLst>
              </a:defRPr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500034" y="1006230"/>
            <a:ext cx="2214578" cy="5351729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55BFD-CB3A-4CC2-8FE3-8D3537C1C906}" type="datetimeFigureOut">
              <a:rPr lang="ko-KR" altLang="en-US" smtClean="0"/>
              <a:pPr/>
              <a:t>2016-08-09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905D7F-4F98-4712-BA55-9FCC45A624D7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15" name="내용 개체 틀 14"/>
          <p:cNvSpPr>
            <a:spLocks noGrp="1"/>
          </p:cNvSpPr>
          <p:nvPr>
            <p:ph sz="quarter" idx="1"/>
          </p:nvPr>
        </p:nvSpPr>
        <p:spPr>
          <a:xfrm>
            <a:off x="2786064" y="1000108"/>
            <a:ext cx="5857875" cy="5357830"/>
          </a:xfrm>
        </p:spPr>
        <p:txBody>
          <a:bodyPr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9" name="직사각형 8"/>
          <p:cNvSpPr/>
          <p:nvPr/>
        </p:nvSpPr>
        <p:spPr>
          <a:xfrm>
            <a:off x="0" y="4"/>
            <a:ext cx="285720" cy="6857997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직사각형 8"/>
          <p:cNvSpPr/>
          <p:nvPr/>
        </p:nvSpPr>
        <p:spPr>
          <a:xfrm>
            <a:off x="0" y="3571876"/>
            <a:ext cx="9144000" cy="3286126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00034" y="3571876"/>
            <a:ext cx="3286148" cy="113824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500034" y="4714884"/>
            <a:ext cx="3286148" cy="114300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400"/>
            </a:lvl3pPr>
            <a:lvl4pPr marL="1371600" indent="0">
              <a:buNone/>
              <a:defRPr sz="1200"/>
            </a:lvl4pPr>
            <a:lvl5pPr marL="1828800" indent="0">
              <a:buNone/>
              <a:defRPr sz="12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55BFD-CB3A-4CC2-8FE3-8D3537C1C906}" type="datetimeFigureOut">
              <a:rPr lang="ko-KR" altLang="en-US" smtClean="0"/>
              <a:pPr/>
              <a:t>2016-08-09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>
          <a:xfrm>
            <a:off x="3124200" y="6572272"/>
            <a:ext cx="2895600" cy="297750"/>
          </a:xfrm>
        </p:spPr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905D7F-4F98-4712-BA55-9FCC45A624D7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8" name="그림 개체 틀 7"/>
          <p:cNvSpPr>
            <a:spLocks noGrp="1"/>
          </p:cNvSpPr>
          <p:nvPr>
            <p:ph type="pic" idx="1"/>
          </p:nvPr>
        </p:nvSpPr>
        <p:spPr>
          <a:xfrm>
            <a:off x="4000496" y="1071546"/>
            <a:ext cx="4214842" cy="4714908"/>
          </a:xfrm>
          <a:solidFill>
            <a:schemeClr val="tx2"/>
          </a:solidFill>
          <a:ln w="152400" cap="rnd">
            <a:solidFill>
              <a:srgbClr val="FFFFFF"/>
            </a:solidFill>
            <a:round/>
          </a:ln>
          <a:effectLst>
            <a:outerShdw blurRad="50800" dist="50800" dir="2700000" algn="tl" rotWithShape="0">
              <a:srgbClr val="000000">
                <a:alpha val="43137"/>
              </a:srgbClr>
            </a:outerShdw>
          </a:effectLst>
          <a:scene3d>
            <a:camera prst="orthographicFront"/>
            <a:lightRig rig="twoPt" dir="t">
              <a:rot lat="0" lon="0" rev="10800000"/>
            </a:lightRig>
          </a:scene3d>
          <a:sp3d contourW="6350">
            <a:bevelT w="50800" h="16510"/>
            <a:contourClr>
              <a:srgbClr val="C0C0C0"/>
            </a:contourClr>
          </a:sp3d>
        </p:spPr>
        <p:txBody>
          <a:bodyPr/>
          <a:lstStyle>
            <a:lvl1pPr marL="0" indent="0">
              <a:buNone/>
              <a:defRPr sz="3200">
                <a:solidFill>
                  <a:schemeClr val="tx2">
                    <a:tint val="10000"/>
                  </a:schemeClr>
                </a:solidFill>
                <a:effectLst>
                  <a:outerShdw blurRad="50800" dist="50800" dir="5400000" algn="tl" rotWithShape="0">
                    <a:srgbClr val="000000">
                      <a:alpha val="58000"/>
                    </a:srgbClr>
                  </a:outerShdw>
                </a:effectLst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kumimoji="0" lang="ko-KR" altLang="en-US" smtClean="0"/>
              <a:t>그림을 추가하려면 아이콘을 클릭하십시오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직사각형 27"/>
          <p:cNvSpPr/>
          <p:nvPr/>
        </p:nvSpPr>
        <p:spPr>
          <a:xfrm>
            <a:off x="0" y="6572272"/>
            <a:ext cx="9144000" cy="285728"/>
          </a:xfrm>
          <a:prstGeom prst="rect">
            <a:avLst/>
          </a:prstGeom>
          <a:ln w="15875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8" name="직사각형 7"/>
          <p:cNvSpPr/>
          <p:nvPr/>
        </p:nvSpPr>
        <p:spPr>
          <a:xfrm>
            <a:off x="0" y="2380"/>
            <a:ext cx="9144000" cy="283348"/>
          </a:xfrm>
          <a:prstGeom prst="rect">
            <a:avLst/>
          </a:prstGeom>
          <a:solidFill>
            <a:schemeClr val="accent4"/>
          </a:solidFill>
          <a:ln w="15875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312353" y="274638"/>
            <a:ext cx="8545927" cy="1143000"/>
          </a:xfrm>
          <a:prstGeom prst="rect">
            <a:avLst/>
          </a:prstGeom>
        </p:spPr>
        <p:txBody>
          <a:bodyPr vert="horz" rtlCol="0" anchor="ctr">
            <a:normAutofit/>
          </a:bodyPr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rtlCol="0">
            <a:normAutofit/>
          </a:bodyPr>
          <a:lstStyle/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kumimoji="0" lang="ko-KR" altLang="en-US" smtClean="0"/>
              <a:t>둘째 수준</a:t>
            </a:r>
          </a:p>
          <a:p>
            <a:pPr lvl="2" eaLnBrk="1" latinLnBrk="0" hangingPunct="1"/>
            <a:r>
              <a:rPr kumimoji="0" lang="ko-KR" altLang="en-US" smtClean="0"/>
              <a:t>셋째 수준</a:t>
            </a:r>
          </a:p>
          <a:p>
            <a:pPr lvl="3" eaLnBrk="1" latinLnBrk="0" hangingPunct="1"/>
            <a:r>
              <a:rPr kumimoji="0" lang="ko-KR" altLang="en-US" smtClean="0"/>
              <a:t>넷째 수준</a:t>
            </a:r>
          </a:p>
          <a:p>
            <a:pPr lvl="4" eaLnBrk="1" latinLnBrk="0" hangingPunct="1"/>
            <a:r>
              <a:rPr kumimoji="0"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572272"/>
            <a:ext cx="2133600" cy="285752"/>
          </a:xfrm>
          <a:prstGeom prst="rect">
            <a:avLst/>
          </a:prstGeom>
        </p:spPr>
        <p:txBody>
          <a:bodyPr vert="horz" rtlCol="0" anchor="ctr"/>
          <a:lstStyle>
            <a:lvl1pPr algn="l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A6855BFD-CB3A-4CC2-8FE3-8D3537C1C906}" type="datetimeFigureOut">
              <a:rPr lang="ko-KR" altLang="en-US" smtClean="0"/>
              <a:pPr/>
              <a:t>2016-08-09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572272"/>
            <a:ext cx="2895600" cy="285752"/>
          </a:xfrm>
          <a:prstGeom prst="rect">
            <a:avLst/>
          </a:prstGeom>
        </p:spPr>
        <p:txBody>
          <a:bodyPr vert="horz" rtlCol="0" anchor="ctr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572272"/>
            <a:ext cx="2133600" cy="285752"/>
          </a:xfrm>
          <a:prstGeom prst="rect">
            <a:avLst/>
          </a:prstGeom>
        </p:spPr>
        <p:txBody>
          <a:bodyPr vert="horz" rtlCol="0" anchor="ctr"/>
          <a:lstStyle>
            <a:lvl1pPr algn="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A6905D7F-4F98-4712-BA55-9FCC45A624D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1" hangingPunct="1">
        <a:spcBef>
          <a:spcPct val="0"/>
        </a:spcBef>
        <a:buNone/>
        <a:defRPr kumimoji="0" sz="4400" b="0" kern="1200" spc="100" dirty="0">
          <a:ln w="18000">
            <a:noFill/>
            <a:prstDash val="solid"/>
          </a:ln>
          <a:solidFill>
            <a:schemeClr val="tx1"/>
          </a:solidFill>
          <a:effectLst>
            <a:outerShdw blurRad="44450" dist="25400" dir="2700000" algn="tl" rotWithShape="0">
              <a:schemeClr val="bg1">
                <a:alpha val="51000"/>
              </a:schemeClr>
            </a:outerShdw>
          </a:effectLst>
          <a:latin typeface="+mj-lt"/>
          <a:ea typeface="+mj-ea"/>
          <a:cs typeface="+mj-cs"/>
        </a:defRPr>
      </a:lvl1pPr>
      <a:lvl2pPr eaLnBrk="1" latinLnBrk="1" hangingPunct="1">
        <a:defRPr kumimoji="0">
          <a:solidFill>
            <a:schemeClr val="tx2"/>
          </a:solidFill>
        </a:defRPr>
      </a:lvl2pPr>
      <a:lvl3pPr eaLnBrk="1" latinLnBrk="1" hangingPunct="1">
        <a:defRPr kumimoji="0">
          <a:solidFill>
            <a:schemeClr val="tx2"/>
          </a:solidFill>
        </a:defRPr>
      </a:lvl3pPr>
      <a:lvl4pPr eaLnBrk="1" latinLnBrk="1" hangingPunct="1">
        <a:defRPr kumimoji="0">
          <a:solidFill>
            <a:schemeClr val="tx2"/>
          </a:solidFill>
        </a:defRPr>
      </a:lvl4pPr>
      <a:lvl5pPr eaLnBrk="1" latinLnBrk="1" hangingPunct="1">
        <a:defRPr kumimoji="0">
          <a:solidFill>
            <a:schemeClr val="tx2"/>
          </a:solidFill>
        </a:defRPr>
      </a:lvl5pPr>
      <a:lvl6pPr eaLnBrk="1" latinLnBrk="1" hangingPunct="1">
        <a:defRPr kumimoji="0">
          <a:solidFill>
            <a:schemeClr val="tx2"/>
          </a:solidFill>
        </a:defRPr>
      </a:lvl6pPr>
      <a:lvl7pPr eaLnBrk="1" latinLnBrk="1" hangingPunct="1">
        <a:defRPr kumimoji="0">
          <a:solidFill>
            <a:schemeClr val="tx2"/>
          </a:solidFill>
        </a:defRPr>
      </a:lvl7pPr>
      <a:lvl8pPr eaLnBrk="1" latinLnBrk="1" hangingPunct="1">
        <a:defRPr kumimoji="0">
          <a:solidFill>
            <a:schemeClr val="tx2"/>
          </a:solidFill>
        </a:defRPr>
      </a:lvl8pPr>
      <a:lvl9pPr eaLnBrk="1" latinLnBrk="1" hangingPunct="1">
        <a:defRPr kumimoji="0">
          <a:solidFill>
            <a:schemeClr val="tx2"/>
          </a:solidFill>
        </a:defRPr>
      </a:lvl9pPr>
    </p:titleStyle>
    <p:bodyStyle>
      <a:lvl1pPr marL="342900" indent="-342900" algn="l" rtl="0" eaLnBrk="1" latinLnBrk="1" hangingPunct="1">
        <a:spcBef>
          <a:spcPct val="20000"/>
        </a:spcBef>
        <a:buFont typeface="Arial"/>
        <a:buChar char="•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1" hangingPunct="1">
        <a:spcBef>
          <a:spcPct val="20000"/>
        </a:spcBef>
        <a:buClr>
          <a:schemeClr val="accent1">
            <a:shade val="75000"/>
          </a:schemeClr>
        </a:buClr>
        <a:buFont typeface="Arial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latinLnBrk="1" hangingPunct="1">
        <a:spcBef>
          <a:spcPct val="20000"/>
        </a:spcBef>
        <a:buClr>
          <a:schemeClr val="tx2"/>
        </a:buClr>
        <a:buFont typeface="Arial"/>
        <a:buChar char="•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latinLnBrk="1" hangingPunct="1">
        <a:spcBef>
          <a:spcPct val="20000"/>
        </a:spcBef>
        <a:buClr>
          <a:schemeClr val="accent1">
            <a:shade val="75000"/>
          </a:schemeClr>
        </a:buClr>
        <a:buFont typeface="Arial"/>
        <a:buChar char="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latinLnBrk="1" hangingPunct="1">
        <a:spcBef>
          <a:spcPct val="20000"/>
        </a:spcBef>
        <a:buClr>
          <a:schemeClr val="tx2"/>
        </a:buClr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rtl="0" eaLnBrk="1" latinLnBrk="1" hangingPunct="1">
        <a:spcBef>
          <a:spcPct val="20000"/>
        </a:spcBef>
        <a:buClr>
          <a:schemeClr val="accent1"/>
        </a:buClr>
        <a:buFont typeface="Arial"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rtl="0" eaLnBrk="1" latinLnBrk="1" hangingPunct="1">
        <a:spcBef>
          <a:spcPct val="20000"/>
        </a:spcBef>
        <a:buClr>
          <a:schemeClr val="tx2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rtl="0" eaLnBrk="1" latinLnBrk="1" hangingPunct="1">
        <a:spcBef>
          <a:spcPct val="20000"/>
        </a:spcBef>
        <a:buClr>
          <a:schemeClr val="accent1"/>
        </a:buClr>
        <a:buFont typeface="Arial"/>
        <a:buChar char="•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rtl="0" eaLnBrk="1" latinLnBrk="1" hangingPunct="1">
        <a:spcBef>
          <a:spcPct val="20000"/>
        </a:spcBef>
        <a:buClr>
          <a:schemeClr val="tx2"/>
        </a:buClr>
        <a:buFont typeface="Arial"/>
        <a:buChar char="•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444208" y="0"/>
            <a:ext cx="2160240" cy="260648"/>
          </a:xfrm>
        </p:spPr>
        <p:txBody>
          <a:bodyPr>
            <a:normAutofit fontScale="90000"/>
          </a:bodyPr>
          <a:lstStyle/>
          <a:p>
            <a:r>
              <a:rPr lang="ko-KR" altLang="en-US" sz="1200" b="1" dirty="0" smtClean="0">
                <a:solidFill>
                  <a:srgbClr val="FFFF00"/>
                </a:solidFill>
                <a:latin typeface="HY엽서L" pitchFamily="18" charset="-127"/>
                <a:ea typeface="HY엽서L" pitchFamily="18" charset="-127"/>
              </a:rPr>
              <a:t>학생이 </a:t>
            </a:r>
            <a:r>
              <a:rPr lang="ko-KR" altLang="en-US" sz="1200" b="1" dirty="0" smtClean="0">
                <a:solidFill>
                  <a:srgbClr val="F9497B"/>
                </a:solidFill>
                <a:latin typeface="HY엽서L" pitchFamily="18" charset="-127"/>
                <a:ea typeface="HY엽서L" pitchFamily="18" charset="-127"/>
              </a:rPr>
              <a:t>행복</a:t>
            </a:r>
            <a:r>
              <a:rPr lang="ko-KR" altLang="en-US" sz="1200" b="1" dirty="0" smtClean="0">
                <a:solidFill>
                  <a:srgbClr val="FFFF00"/>
                </a:solidFill>
                <a:latin typeface="HY엽서L" pitchFamily="18" charset="-127"/>
                <a:ea typeface="HY엽서L" pitchFamily="18" charset="-127"/>
              </a:rPr>
              <a:t>한 </a:t>
            </a:r>
            <a:r>
              <a:rPr lang="ko-KR" altLang="en-US" sz="1200" b="1" dirty="0" smtClean="0">
                <a:solidFill>
                  <a:srgbClr val="009900"/>
                </a:solidFill>
                <a:latin typeface="HY엽서L" pitchFamily="18" charset="-127"/>
                <a:ea typeface="HY엽서L" pitchFamily="18" charset="-127"/>
              </a:rPr>
              <a:t>대학</a:t>
            </a:r>
            <a:r>
              <a:rPr lang="ko-KR" altLang="en-US" sz="1200" b="1" dirty="0" smtClean="0">
                <a:solidFill>
                  <a:srgbClr val="FFFF00"/>
                </a:solidFill>
                <a:latin typeface="HY엽서L" pitchFamily="18" charset="-127"/>
                <a:ea typeface="HY엽서L" pitchFamily="18" charset="-127"/>
              </a:rPr>
              <a:t>♡</a:t>
            </a:r>
            <a:endParaRPr lang="ko-KR" altLang="en-US" sz="1200" b="1" dirty="0">
              <a:solidFill>
                <a:srgbClr val="FFFF00"/>
              </a:solidFill>
              <a:latin typeface="HY엽서L" pitchFamily="18" charset="-127"/>
              <a:ea typeface="HY엽서L" pitchFamily="18" charset="-127"/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2844" y="692696"/>
            <a:ext cx="8858312" cy="6022452"/>
          </a:xfrm>
        </p:spPr>
        <p:txBody>
          <a:bodyPr>
            <a:normAutofit/>
          </a:bodyPr>
          <a:lstStyle/>
          <a:p>
            <a:r>
              <a:rPr lang="ko-KR" altLang="en-US" sz="3300" b="1" dirty="0" smtClean="0">
                <a:solidFill>
                  <a:schemeClr val="tx1"/>
                </a:solidFill>
                <a:latin typeface="다음_SemiBold" pitchFamily="2" charset="-127"/>
                <a:ea typeface="다음_SemiBold" pitchFamily="2" charset="-127"/>
              </a:rPr>
              <a:t>             </a:t>
            </a:r>
            <a:r>
              <a:rPr lang="ko-KR" altLang="en-US" sz="4800" u="sng" dirty="0" err="1" smtClean="0">
                <a:solidFill>
                  <a:schemeClr val="tx1"/>
                </a:solidFill>
                <a:latin typeface="다음_SemiBold" pitchFamily="2" charset="-127"/>
                <a:ea typeface="다음_SemiBold" pitchFamily="2" charset="-127"/>
              </a:rPr>
              <a:t>학생행복</a:t>
            </a:r>
            <a:r>
              <a:rPr lang="ko-KR" altLang="en-US" sz="4800" u="sng" dirty="0" err="1" smtClean="0">
                <a:solidFill>
                  <a:srgbClr val="F9497B"/>
                </a:solidFill>
                <a:latin typeface="다음_SemiBold" pitchFamily="2" charset="-127"/>
                <a:ea typeface="다음_SemiBold" pitchFamily="2" charset="-127"/>
              </a:rPr>
              <a:t>콜</a:t>
            </a:r>
            <a:r>
              <a:rPr lang="ko-KR" altLang="en-US" sz="4800" u="sng" dirty="0" err="1" smtClean="0">
                <a:solidFill>
                  <a:schemeClr val="tx1"/>
                </a:solidFill>
                <a:latin typeface="다음_SemiBold" pitchFamily="2" charset="-127"/>
                <a:ea typeface="다음_SemiBold" pitchFamily="2" charset="-127"/>
              </a:rPr>
              <a:t>센터</a:t>
            </a:r>
            <a:r>
              <a:rPr lang="ko-KR" altLang="en-US" sz="4800" u="sng" dirty="0" smtClean="0">
                <a:solidFill>
                  <a:schemeClr val="tx1"/>
                </a:solidFill>
                <a:latin typeface="다음_SemiBold" pitchFamily="2" charset="-127"/>
                <a:ea typeface="다음_SemiBold" pitchFamily="2" charset="-127"/>
              </a:rPr>
              <a:t> </a:t>
            </a:r>
            <a:r>
              <a:rPr lang="ko-KR" altLang="en-US" sz="4800" u="sng" dirty="0" smtClean="0">
                <a:solidFill>
                  <a:srgbClr val="009900"/>
                </a:solidFill>
                <a:latin typeface="다음_SemiBold" pitchFamily="2" charset="-127"/>
                <a:ea typeface="다음_SemiBold" pitchFamily="2" charset="-127"/>
              </a:rPr>
              <a:t>설문조사</a:t>
            </a:r>
            <a:r>
              <a:rPr lang="ko-KR" altLang="en-US" sz="4800" u="sng" dirty="0" smtClean="0">
                <a:solidFill>
                  <a:schemeClr val="tx1"/>
                </a:solidFill>
                <a:latin typeface="다음_SemiBold" pitchFamily="2" charset="-127"/>
                <a:ea typeface="다음_SemiBold" pitchFamily="2" charset="-127"/>
              </a:rPr>
              <a:t>  </a:t>
            </a:r>
            <a:r>
              <a:rPr lang="ko-KR" altLang="en-US" sz="4800" u="sng" dirty="0" smtClean="0">
                <a:solidFill>
                  <a:srgbClr val="EB677A"/>
                </a:solidFill>
                <a:latin typeface="다음_SemiBold" pitchFamily="2" charset="-127"/>
                <a:ea typeface="다음_SemiBold" pitchFamily="2" charset="-127"/>
              </a:rPr>
              <a:t>참여 </a:t>
            </a:r>
            <a:r>
              <a:rPr lang="ko-KR" altLang="en-US" sz="4800" u="sng" dirty="0" smtClean="0">
                <a:solidFill>
                  <a:schemeClr val="tx1"/>
                </a:solidFill>
                <a:latin typeface="다음_SemiBold" pitchFamily="2" charset="-127"/>
                <a:ea typeface="다음_SemiBold" pitchFamily="2" charset="-127"/>
              </a:rPr>
              <a:t>안내</a:t>
            </a:r>
          </a:p>
          <a:p>
            <a:r>
              <a:rPr lang="ko-KR" altLang="en-US" sz="2200" dirty="0" smtClean="0">
                <a:solidFill>
                  <a:schemeClr val="tx1"/>
                </a:solidFill>
              </a:rPr>
              <a:t> </a:t>
            </a:r>
          </a:p>
          <a:p>
            <a:pPr>
              <a:lnSpc>
                <a:spcPct val="120000"/>
              </a:lnSpc>
            </a:pPr>
            <a:endParaRPr lang="en-US" altLang="ko-KR" sz="2200" b="1" dirty="0" smtClean="0">
              <a:solidFill>
                <a:schemeClr val="tx1"/>
              </a:solidFill>
              <a:latin typeface="휴먼모음T" pitchFamily="18" charset="-127"/>
              <a:ea typeface="휴먼모음T" pitchFamily="18" charset="-127"/>
            </a:endParaRPr>
          </a:p>
          <a:p>
            <a:pPr>
              <a:lnSpc>
                <a:spcPct val="120000"/>
              </a:lnSpc>
            </a:pPr>
            <a:r>
              <a:rPr lang="ko-KR" altLang="en-US" sz="2200" dirty="0" smtClean="0">
                <a:solidFill>
                  <a:schemeClr val="tx1"/>
                </a:solidFill>
                <a:latin typeface="휴먼모음T" pitchFamily="18" charset="-127"/>
                <a:ea typeface="휴먼모음T" pitchFamily="18" charset="-127"/>
              </a:rPr>
              <a:t>“</a:t>
            </a:r>
            <a:r>
              <a:rPr lang="ko-KR" altLang="en-US" sz="2800" dirty="0" err="1" smtClean="0">
                <a:solidFill>
                  <a:srgbClr val="EB677A"/>
                </a:solidFill>
                <a:latin typeface="휴먼모음T" pitchFamily="18" charset="-127"/>
                <a:ea typeface="휴먼모음T" pitchFamily="18" charset="-127"/>
              </a:rPr>
              <a:t>학생행복콜센터</a:t>
            </a:r>
            <a:r>
              <a:rPr lang="en-US" altLang="ko-KR" dirty="0" smtClean="0">
                <a:solidFill>
                  <a:schemeClr val="tx1"/>
                </a:solidFill>
                <a:latin typeface="휴먼모음T" pitchFamily="18" charset="-127"/>
                <a:ea typeface="휴먼모음T" pitchFamily="18" charset="-127"/>
              </a:rPr>
              <a:t>”(</a:t>
            </a:r>
            <a:r>
              <a:rPr lang="ko-KR" altLang="en-US" dirty="0" smtClean="0">
                <a:solidFill>
                  <a:srgbClr val="F9497B"/>
                </a:solidFill>
              </a:rPr>
              <a:t>☎ </a:t>
            </a:r>
            <a:r>
              <a:rPr lang="en-US" altLang="ko-KR" dirty="0" smtClean="0">
                <a:solidFill>
                  <a:schemeClr val="tx1"/>
                </a:solidFill>
                <a:latin typeface="휴먼모음T" pitchFamily="18" charset="-127"/>
                <a:ea typeface="휴먼모음T" pitchFamily="18" charset="-127"/>
              </a:rPr>
              <a:t>850-5000)</a:t>
            </a:r>
            <a:r>
              <a:rPr lang="ko-KR" altLang="en-US" sz="2800" dirty="0" smtClean="0">
                <a:solidFill>
                  <a:schemeClr val="tx1"/>
                </a:solidFill>
                <a:latin typeface="휴먼모음T" pitchFamily="18" charset="-127"/>
                <a:ea typeface="휴먼모음T" pitchFamily="18" charset="-127"/>
              </a:rPr>
              <a:t>에서는</a:t>
            </a:r>
            <a:r>
              <a:rPr lang="en-US" altLang="ko-KR" sz="2800" dirty="0" smtClean="0">
                <a:solidFill>
                  <a:schemeClr val="tx1"/>
                </a:solidFill>
                <a:latin typeface="휴먼모음T" pitchFamily="18" charset="-127"/>
                <a:ea typeface="휴먼모음T" pitchFamily="18" charset="-127"/>
              </a:rPr>
              <a:t> </a:t>
            </a:r>
            <a:r>
              <a:rPr lang="ko-KR" altLang="en-US" sz="2800" dirty="0" smtClean="0">
                <a:solidFill>
                  <a:schemeClr val="tx1"/>
                </a:solidFill>
                <a:latin typeface="휴먼모음T" pitchFamily="18" charset="-127"/>
                <a:ea typeface="휴먼모음T" pitchFamily="18" charset="-127"/>
              </a:rPr>
              <a:t>소중한 의견을         반영하여 고객감동 서비스로 보답하기 위하여 </a:t>
            </a:r>
            <a:endParaRPr lang="en-US" altLang="ko-KR" sz="2800" dirty="0" smtClean="0">
              <a:solidFill>
                <a:schemeClr val="tx1"/>
              </a:solidFill>
              <a:latin typeface="휴먼모음T" pitchFamily="18" charset="-127"/>
              <a:ea typeface="휴먼모음T" pitchFamily="18" charset="-127"/>
            </a:endParaRPr>
          </a:p>
          <a:p>
            <a:pPr>
              <a:lnSpc>
                <a:spcPct val="120000"/>
              </a:lnSpc>
            </a:pPr>
            <a:r>
              <a:rPr lang="ko-KR" altLang="en-US" sz="2800" dirty="0" smtClean="0">
                <a:solidFill>
                  <a:srgbClr val="1404EA"/>
                </a:solidFill>
                <a:latin typeface="휴먼모음T" pitchFamily="18" charset="-127"/>
                <a:ea typeface="휴먼모음T" pitchFamily="18" charset="-127"/>
              </a:rPr>
              <a:t>설문조사를 실시</a:t>
            </a:r>
            <a:r>
              <a:rPr lang="ko-KR" altLang="en-US" sz="2800" dirty="0" smtClean="0">
                <a:solidFill>
                  <a:schemeClr val="tx1"/>
                </a:solidFill>
                <a:latin typeface="휴먼모음T" pitchFamily="18" charset="-127"/>
                <a:ea typeface="휴먼모음T" pitchFamily="18" charset="-127"/>
              </a:rPr>
              <a:t>하오니 </a:t>
            </a:r>
            <a:r>
              <a:rPr lang="ko-KR" altLang="en-US" sz="2800" dirty="0" smtClean="0">
                <a:solidFill>
                  <a:schemeClr val="tx1"/>
                </a:solidFill>
                <a:latin typeface="휴먼모음T" pitchFamily="18" charset="-127"/>
                <a:ea typeface="휴먼모음T" pitchFamily="18" charset="-127"/>
              </a:rPr>
              <a:t>많은 </a:t>
            </a:r>
            <a:r>
              <a:rPr lang="ko-KR" altLang="en-US" sz="3200" dirty="0" smtClean="0">
                <a:solidFill>
                  <a:srgbClr val="F9497B"/>
                </a:solidFill>
                <a:latin typeface="휴먼모음T" pitchFamily="18" charset="-127"/>
                <a:ea typeface="휴먼모음T" pitchFamily="18" charset="-127"/>
              </a:rPr>
              <a:t>참여</a:t>
            </a:r>
            <a:r>
              <a:rPr lang="ko-KR" altLang="en-US" sz="2800" dirty="0" smtClean="0">
                <a:solidFill>
                  <a:schemeClr val="tx1"/>
                </a:solidFill>
                <a:latin typeface="휴먼모음T" pitchFamily="18" charset="-127"/>
                <a:ea typeface="휴먼모음T" pitchFamily="18" charset="-127"/>
              </a:rPr>
              <a:t> 부탁 드립니다</a:t>
            </a:r>
            <a:r>
              <a:rPr lang="en-US" altLang="ko-KR" sz="2800" dirty="0" smtClean="0">
                <a:solidFill>
                  <a:schemeClr val="tx1"/>
                </a:solidFill>
                <a:latin typeface="휴먼모음T" pitchFamily="18" charset="-127"/>
                <a:ea typeface="휴먼모음T" pitchFamily="18" charset="-127"/>
              </a:rPr>
              <a:t>.</a:t>
            </a:r>
          </a:p>
          <a:p>
            <a:pPr algn="l">
              <a:lnSpc>
                <a:spcPct val="150000"/>
              </a:lnSpc>
            </a:pPr>
            <a:r>
              <a:rPr lang="ko-KR" altLang="en-US" sz="2400" b="1" dirty="0" smtClean="0">
                <a:solidFill>
                  <a:schemeClr val="accent2">
                    <a:lumMod val="75000"/>
                  </a:schemeClr>
                </a:solidFill>
                <a:latin typeface="양재인장체M" pitchFamily="18" charset="-127"/>
                <a:ea typeface="양재인장체M" pitchFamily="18" charset="-127"/>
              </a:rPr>
              <a:t> </a:t>
            </a:r>
            <a:r>
              <a:rPr lang="ko-KR" altLang="en-US" sz="2400" b="1" dirty="0" smtClean="0">
                <a:solidFill>
                  <a:schemeClr val="accent2">
                    <a:lumMod val="75000"/>
                  </a:schemeClr>
                </a:solidFill>
                <a:latin typeface="양재인장체M" pitchFamily="18" charset="-127"/>
                <a:ea typeface="양재인장체M" pitchFamily="18" charset="-127"/>
              </a:rPr>
              <a:t>  </a:t>
            </a:r>
            <a:r>
              <a:rPr lang="ko-KR" altLang="en-US" sz="2200" dirty="0" smtClean="0">
                <a:solidFill>
                  <a:schemeClr val="tx1"/>
                </a:solidFill>
                <a:latin typeface="HY울릉도M" pitchFamily="18" charset="-127"/>
                <a:ea typeface="HY울릉도M" pitchFamily="18" charset="-127"/>
              </a:rPr>
              <a:t>* 설문기간</a:t>
            </a:r>
            <a:r>
              <a:rPr lang="en-US" altLang="ko-KR" sz="2200" dirty="0" smtClean="0">
                <a:solidFill>
                  <a:schemeClr val="tx1"/>
                </a:solidFill>
                <a:latin typeface="HY울릉도M" pitchFamily="18" charset="-127"/>
                <a:ea typeface="HY울릉도M" pitchFamily="18" charset="-127"/>
              </a:rPr>
              <a:t>: </a:t>
            </a:r>
            <a:r>
              <a:rPr lang="en-US" altLang="ko-KR" sz="2200" dirty="0" smtClean="0">
                <a:solidFill>
                  <a:schemeClr val="tx1"/>
                </a:solidFill>
                <a:latin typeface="HY울릉도M" pitchFamily="18" charset="-127"/>
                <a:ea typeface="HY울릉도M" pitchFamily="18" charset="-127"/>
              </a:rPr>
              <a:t>2016. </a:t>
            </a:r>
            <a:r>
              <a:rPr lang="en-US" altLang="ko-KR" sz="2200" u="sng" dirty="0" smtClean="0">
                <a:solidFill>
                  <a:schemeClr val="tx1"/>
                </a:solidFill>
                <a:latin typeface="HY울릉도M" pitchFamily="18" charset="-127"/>
                <a:ea typeface="HY울릉도M" pitchFamily="18" charset="-127"/>
              </a:rPr>
              <a:t>8. 17.(</a:t>
            </a:r>
            <a:r>
              <a:rPr lang="ko-KR" altLang="en-US" sz="2200" u="sng" dirty="0" smtClean="0">
                <a:solidFill>
                  <a:schemeClr val="tx1"/>
                </a:solidFill>
                <a:latin typeface="HY울릉도M" pitchFamily="18" charset="-127"/>
                <a:ea typeface="HY울릉도M" pitchFamily="18" charset="-127"/>
              </a:rPr>
              <a:t>수</a:t>
            </a:r>
            <a:r>
              <a:rPr lang="en-US" altLang="ko-KR" sz="2200" u="sng" dirty="0" smtClean="0">
                <a:solidFill>
                  <a:schemeClr val="tx1"/>
                </a:solidFill>
                <a:latin typeface="HY울릉도M" pitchFamily="18" charset="-127"/>
                <a:ea typeface="HY울릉도M" pitchFamily="18" charset="-127"/>
              </a:rPr>
              <a:t>) </a:t>
            </a:r>
            <a:r>
              <a:rPr lang="en-US" altLang="ko-KR" sz="2200" u="sng" dirty="0">
                <a:solidFill>
                  <a:schemeClr val="tx1"/>
                </a:solidFill>
                <a:latin typeface="HY울릉도M" pitchFamily="18" charset="-127"/>
                <a:ea typeface="HY울릉도M" pitchFamily="18" charset="-127"/>
              </a:rPr>
              <a:t>~ </a:t>
            </a:r>
            <a:r>
              <a:rPr lang="en-US" altLang="ko-KR" sz="2200" u="sng" dirty="0" smtClean="0">
                <a:solidFill>
                  <a:schemeClr val="tx1"/>
                </a:solidFill>
                <a:latin typeface="HY울릉도M" pitchFamily="18" charset="-127"/>
                <a:ea typeface="HY울릉도M" pitchFamily="18" charset="-127"/>
              </a:rPr>
              <a:t>9. 13.(</a:t>
            </a:r>
            <a:r>
              <a:rPr lang="ko-KR" altLang="en-US" sz="2200" u="sng" dirty="0" smtClean="0">
                <a:solidFill>
                  <a:schemeClr val="tx1"/>
                </a:solidFill>
                <a:latin typeface="HY울릉도M" pitchFamily="18" charset="-127"/>
                <a:ea typeface="HY울릉도M" pitchFamily="18" charset="-127"/>
              </a:rPr>
              <a:t>화</a:t>
            </a:r>
            <a:r>
              <a:rPr lang="en-US" altLang="ko-KR" sz="2200" u="sng" dirty="0" smtClean="0">
                <a:solidFill>
                  <a:schemeClr val="tx1"/>
                </a:solidFill>
                <a:latin typeface="HY울릉도M" pitchFamily="18" charset="-127"/>
                <a:ea typeface="HY울릉도M" pitchFamily="18" charset="-127"/>
              </a:rPr>
              <a:t>)</a:t>
            </a:r>
            <a:endParaRPr lang="ko-KR" altLang="en-US" sz="2200" u="sng" dirty="0">
              <a:solidFill>
                <a:schemeClr val="tx1"/>
              </a:solidFill>
              <a:latin typeface="HY울릉도M" pitchFamily="18" charset="-127"/>
              <a:ea typeface="HY울릉도M" pitchFamily="18" charset="-127"/>
            </a:endParaRPr>
          </a:p>
          <a:p>
            <a:pPr algn="l">
              <a:lnSpc>
                <a:spcPct val="150000"/>
              </a:lnSpc>
            </a:pPr>
            <a:r>
              <a:rPr lang="en-US" altLang="ko-KR" sz="2200" dirty="0" smtClean="0">
                <a:solidFill>
                  <a:schemeClr val="tx1"/>
                </a:solidFill>
                <a:latin typeface="HY동녘B" pitchFamily="18" charset="-127"/>
                <a:ea typeface="HY동녘B" pitchFamily="18" charset="-127"/>
              </a:rPr>
              <a:t>   </a:t>
            </a:r>
            <a:r>
              <a:rPr lang="en-US" altLang="ko-KR" sz="2200" dirty="0" smtClean="0">
                <a:solidFill>
                  <a:schemeClr val="tx1"/>
                </a:solidFill>
                <a:latin typeface="HY울릉도M" panose="02030600000101010101" pitchFamily="18" charset="-127"/>
                <a:ea typeface="HY울릉도M" panose="02030600000101010101" pitchFamily="18" charset="-127"/>
              </a:rPr>
              <a:t>* </a:t>
            </a:r>
            <a:r>
              <a:rPr lang="ko-KR" altLang="en-US" sz="2200" dirty="0" smtClean="0">
                <a:solidFill>
                  <a:schemeClr val="tx1"/>
                </a:solidFill>
                <a:latin typeface="HY울릉도M" panose="02030600000101010101" pitchFamily="18" charset="-127"/>
                <a:ea typeface="HY울릉도M" panose="02030600000101010101" pitchFamily="18" charset="-127"/>
              </a:rPr>
              <a:t>참여방법</a:t>
            </a:r>
            <a:r>
              <a:rPr lang="en-US" altLang="ko-KR" sz="2200" dirty="0" smtClean="0">
                <a:solidFill>
                  <a:schemeClr val="tx1"/>
                </a:solidFill>
                <a:latin typeface="HY울릉도M" panose="02030600000101010101" pitchFamily="18" charset="-127"/>
                <a:ea typeface="HY울릉도M" panose="02030600000101010101" pitchFamily="18" charset="-127"/>
              </a:rPr>
              <a:t>: </a:t>
            </a:r>
            <a:r>
              <a:rPr lang="ko-KR" altLang="en-US" sz="2200" dirty="0">
                <a:solidFill>
                  <a:schemeClr val="tx1"/>
                </a:solidFill>
                <a:latin typeface="HY울릉도M" panose="02030600000101010101" pitchFamily="18" charset="-127"/>
                <a:ea typeface="HY울릉도M" panose="02030600000101010101" pitchFamily="18" charset="-127"/>
              </a:rPr>
              <a:t>대구대학교 </a:t>
            </a:r>
            <a:r>
              <a:rPr lang="ko-KR" altLang="en-US" sz="2200" dirty="0" smtClean="0">
                <a:solidFill>
                  <a:schemeClr val="tx1"/>
                </a:solidFill>
                <a:latin typeface="HY울릉도M" panose="02030600000101010101" pitchFamily="18" charset="-127"/>
                <a:ea typeface="HY울릉도M" panose="02030600000101010101" pitchFamily="18" charset="-127"/>
              </a:rPr>
              <a:t>홈페이지</a:t>
            </a:r>
            <a:r>
              <a:rPr lang="en-US" altLang="ko-KR" sz="2200" dirty="0" smtClean="0">
                <a:solidFill>
                  <a:schemeClr val="tx1"/>
                </a:solidFill>
                <a:latin typeface="HY울릉도M" panose="02030600000101010101" pitchFamily="18" charset="-127"/>
                <a:ea typeface="HY울릉도M" panose="02030600000101010101" pitchFamily="18" charset="-127"/>
              </a:rPr>
              <a:t>-</a:t>
            </a:r>
            <a:r>
              <a:rPr lang="ko-KR" altLang="en-US" sz="2200" dirty="0" smtClean="0">
                <a:solidFill>
                  <a:schemeClr val="tx1"/>
                </a:solidFill>
                <a:latin typeface="HY울릉도M" panose="02030600000101010101" pitchFamily="18" charset="-127"/>
                <a:ea typeface="HY울릉도M" panose="02030600000101010101" pitchFamily="18" charset="-127"/>
              </a:rPr>
              <a:t>커뮤니티</a:t>
            </a:r>
            <a:r>
              <a:rPr lang="en-US" altLang="ko-KR" sz="2200" dirty="0" smtClean="0">
                <a:solidFill>
                  <a:schemeClr val="tx1"/>
                </a:solidFill>
                <a:latin typeface="HY울릉도M" panose="02030600000101010101" pitchFamily="18" charset="-127"/>
                <a:ea typeface="HY울릉도M" panose="02030600000101010101" pitchFamily="18" charset="-127"/>
              </a:rPr>
              <a:t>-</a:t>
            </a:r>
            <a:r>
              <a:rPr lang="ko-KR" altLang="en-US" sz="2200" dirty="0" smtClean="0">
                <a:solidFill>
                  <a:schemeClr val="tx1"/>
                </a:solidFill>
                <a:latin typeface="HY울릉도M" panose="02030600000101010101" pitchFamily="18" charset="-127"/>
                <a:ea typeface="HY울릉도M" panose="02030600000101010101" pitchFamily="18" charset="-127"/>
              </a:rPr>
              <a:t>참여공간</a:t>
            </a:r>
            <a:r>
              <a:rPr lang="en-US" altLang="ko-KR" sz="2200" dirty="0" smtClean="0">
                <a:solidFill>
                  <a:schemeClr val="tx1"/>
                </a:solidFill>
                <a:latin typeface="HY울릉도M" panose="02030600000101010101" pitchFamily="18" charset="-127"/>
                <a:ea typeface="HY울릉도M" panose="02030600000101010101" pitchFamily="18" charset="-127"/>
              </a:rPr>
              <a:t>-</a:t>
            </a:r>
            <a:r>
              <a:rPr lang="ko-KR" altLang="en-US" sz="2200" dirty="0" smtClean="0">
                <a:solidFill>
                  <a:schemeClr val="tx1"/>
                </a:solidFill>
                <a:latin typeface="HY울릉도M" panose="02030600000101010101" pitchFamily="18" charset="-127"/>
                <a:ea typeface="HY울릉도M" panose="02030600000101010101" pitchFamily="18" charset="-127"/>
              </a:rPr>
              <a:t>설문조사</a:t>
            </a:r>
            <a:endParaRPr lang="ko-KR" altLang="en-US" sz="2200" dirty="0">
              <a:solidFill>
                <a:schemeClr val="tx1"/>
              </a:solidFill>
              <a:latin typeface="HY울릉도M" panose="02030600000101010101" pitchFamily="18" charset="-127"/>
              <a:ea typeface="HY울릉도M" panose="02030600000101010101" pitchFamily="18" charset="-127"/>
            </a:endParaRPr>
          </a:p>
          <a:p>
            <a:pPr algn="l"/>
            <a:r>
              <a:rPr lang="ko-KR" altLang="en-US" sz="2200" dirty="0" smtClean="0">
                <a:solidFill>
                  <a:schemeClr val="tx1"/>
                </a:solidFill>
                <a:latin typeface="HY울릉도M" pitchFamily="18" charset="-127"/>
                <a:ea typeface="HY울릉도M" pitchFamily="18" charset="-127"/>
              </a:rPr>
              <a:t> </a:t>
            </a:r>
            <a:r>
              <a:rPr lang="ko-KR" altLang="en-US" sz="2200" dirty="0" smtClean="0">
                <a:solidFill>
                  <a:schemeClr val="tx1"/>
                </a:solidFill>
                <a:latin typeface="HY울릉도M" pitchFamily="18" charset="-127"/>
                <a:ea typeface="HY울릉도M" pitchFamily="18" charset="-127"/>
              </a:rPr>
              <a:t>  * 문      의</a:t>
            </a:r>
            <a:r>
              <a:rPr lang="en-US" altLang="ko-KR" sz="2200" dirty="0" smtClean="0">
                <a:solidFill>
                  <a:schemeClr val="tx1"/>
                </a:solidFill>
                <a:latin typeface="HY울릉도M" pitchFamily="18" charset="-127"/>
                <a:ea typeface="HY울릉도M" pitchFamily="18" charset="-127"/>
              </a:rPr>
              <a:t>:  </a:t>
            </a:r>
            <a:r>
              <a:rPr lang="ko-KR" altLang="en-US" sz="2200" dirty="0" err="1" smtClean="0">
                <a:solidFill>
                  <a:schemeClr val="tx1"/>
                </a:solidFill>
                <a:latin typeface="HY울릉도M" pitchFamily="18" charset="-127"/>
                <a:ea typeface="HY울릉도M" pitchFamily="18" charset="-127"/>
              </a:rPr>
              <a:t>학생민원팀</a:t>
            </a:r>
            <a:r>
              <a:rPr lang="en-US" altLang="ko-KR" sz="2200" dirty="0" smtClean="0">
                <a:solidFill>
                  <a:schemeClr val="tx1"/>
                </a:solidFill>
                <a:latin typeface="HY울릉도M" pitchFamily="18" charset="-127"/>
                <a:ea typeface="HY울릉도M" pitchFamily="18" charset="-127"/>
              </a:rPr>
              <a:t>(</a:t>
            </a:r>
            <a:r>
              <a:rPr lang="ko-KR" altLang="en-US" sz="2200" dirty="0" smtClean="0">
                <a:solidFill>
                  <a:schemeClr val="tx1"/>
                </a:solidFill>
              </a:rPr>
              <a:t>☎</a:t>
            </a:r>
            <a:r>
              <a:rPr lang="en-US" altLang="ko-KR" sz="2200" dirty="0" smtClean="0">
                <a:solidFill>
                  <a:schemeClr val="tx1"/>
                </a:solidFill>
              </a:rPr>
              <a:t>053-850-5555</a:t>
            </a:r>
            <a:r>
              <a:rPr lang="en-US" altLang="ko-KR" sz="2200" dirty="0" smtClean="0">
                <a:solidFill>
                  <a:schemeClr val="tx1"/>
                </a:solidFill>
                <a:latin typeface="HY울릉도M" pitchFamily="18" charset="-127"/>
                <a:ea typeface="HY울릉도M" pitchFamily="18" charset="-127"/>
              </a:rPr>
              <a:t>)</a:t>
            </a:r>
            <a:r>
              <a:rPr lang="ko-KR" altLang="en-US" sz="2200" dirty="0" smtClean="0">
                <a:solidFill>
                  <a:schemeClr val="tx1"/>
                </a:solidFill>
              </a:rPr>
              <a:t>        </a:t>
            </a:r>
            <a:endParaRPr lang="en-US" altLang="ko-KR" sz="2200" dirty="0" smtClean="0">
              <a:solidFill>
                <a:schemeClr val="tx1"/>
              </a:solidFill>
            </a:endParaRPr>
          </a:p>
          <a:p>
            <a:endParaRPr lang="en-US" altLang="ko-KR" sz="800" b="1" dirty="0" smtClean="0">
              <a:solidFill>
                <a:schemeClr val="tx1"/>
              </a:solidFill>
              <a:latin typeface="다음_SemiBold" pitchFamily="2" charset="-127"/>
              <a:ea typeface="다음_SemiBold" pitchFamily="2" charset="-127"/>
            </a:endParaRPr>
          </a:p>
          <a:p>
            <a:r>
              <a:rPr lang="en-US" altLang="ko-KR" sz="2000" b="1" dirty="0" smtClean="0">
                <a:solidFill>
                  <a:schemeClr val="tx1"/>
                </a:solidFill>
                <a:latin typeface="다음_SemiBold" pitchFamily="2" charset="-127"/>
                <a:ea typeface="다음_SemiBold" pitchFamily="2" charset="-127"/>
              </a:rPr>
              <a:t>                   </a:t>
            </a:r>
          </a:p>
          <a:p>
            <a:r>
              <a:rPr lang="ko-KR" altLang="en-US" sz="2000" b="1" dirty="0" smtClean="0">
                <a:solidFill>
                  <a:schemeClr val="tx1"/>
                </a:solidFill>
                <a:latin typeface="다음_SemiBold" pitchFamily="2" charset="-127"/>
                <a:ea typeface="다음_SemiBold" pitchFamily="2" charset="-127"/>
              </a:rPr>
              <a:t>                </a:t>
            </a:r>
            <a:endParaRPr lang="ko-KR" altLang="en-US" dirty="0"/>
          </a:p>
        </p:txBody>
      </p:sp>
      <p:sp>
        <p:nvSpPr>
          <p:cNvPr id="6" name="포인트가 7개인 별 5"/>
          <p:cNvSpPr/>
          <p:nvPr/>
        </p:nvSpPr>
        <p:spPr>
          <a:xfrm>
            <a:off x="107504" y="260648"/>
            <a:ext cx="2088232" cy="1656184"/>
          </a:xfrm>
          <a:prstGeom prst="star7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288032" y="692696"/>
            <a:ext cx="161967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b="1" dirty="0" smtClean="0">
                <a:latin typeface="나눔고딕" pitchFamily="50" charset="-127"/>
                <a:ea typeface="나눔고딕" pitchFamily="50" charset="-127"/>
              </a:rPr>
              <a:t>   </a:t>
            </a:r>
            <a:r>
              <a:rPr lang="ko-KR" altLang="en-US" sz="1300" b="1" dirty="0" smtClean="0">
                <a:latin typeface="나눔고딕" pitchFamily="50" charset="-127"/>
                <a:ea typeface="나눔고딕" pitchFamily="50" charset="-127"/>
              </a:rPr>
              <a:t>설문참가자 </a:t>
            </a:r>
            <a:r>
              <a:rPr lang="ko-KR" altLang="en-US" sz="1300" b="1" dirty="0" smtClean="0">
                <a:solidFill>
                  <a:srgbClr val="F9497B"/>
                </a:solidFill>
                <a:latin typeface="나눔고딕" pitchFamily="50" charset="-127"/>
                <a:ea typeface="나눔고딕" pitchFamily="50" charset="-127"/>
              </a:rPr>
              <a:t>중</a:t>
            </a:r>
            <a:r>
              <a:rPr lang="ko-KR" altLang="en-US" sz="1300" b="1" dirty="0" smtClean="0">
                <a:latin typeface="나눔고딕" pitchFamily="50" charset="-127"/>
                <a:ea typeface="나눔고딕" pitchFamily="50" charset="-127"/>
              </a:rPr>
              <a:t>                       추첨 후 </a:t>
            </a:r>
            <a:endParaRPr lang="en-US" altLang="ko-KR" sz="1300" b="1" dirty="0" smtClean="0">
              <a:latin typeface="나눔고딕" pitchFamily="50" charset="-127"/>
              <a:ea typeface="나눔고딕" pitchFamily="50" charset="-127"/>
            </a:endParaRPr>
          </a:p>
          <a:p>
            <a:r>
              <a:rPr lang="ko-KR" altLang="en-US" sz="1300" b="1" dirty="0" smtClean="0">
                <a:latin typeface="나눔고딕" pitchFamily="50" charset="-127"/>
                <a:ea typeface="나눔고딕" pitchFamily="50" charset="-127"/>
              </a:rPr>
              <a:t> 기념품을 </a:t>
            </a:r>
            <a:r>
              <a:rPr lang="ko-KR" altLang="en-US" sz="1300" b="1" dirty="0" smtClean="0">
                <a:latin typeface="나눔고딕" pitchFamily="50" charset="-127"/>
                <a:ea typeface="나눔고딕" pitchFamily="50" charset="-127"/>
              </a:rPr>
              <a:t>드려요</a:t>
            </a:r>
            <a:r>
              <a:rPr lang="en-US" altLang="ko-KR" sz="1300" b="1" dirty="0" smtClean="0">
                <a:latin typeface="나눔고딕" pitchFamily="50" charset="-127"/>
                <a:ea typeface="나눔고딕" pitchFamily="50" charset="-127"/>
              </a:rPr>
              <a:t>.</a:t>
            </a:r>
            <a:endParaRPr lang="ko-KR" altLang="en-US" sz="1300" b="1" dirty="0">
              <a:latin typeface="나눔고딕" pitchFamily="50" charset="-127"/>
              <a:ea typeface="나눔고딕" pitchFamily="50" charset="-127"/>
            </a:endParaRPr>
          </a:p>
        </p:txBody>
      </p:sp>
      <p:pic>
        <p:nvPicPr>
          <p:cNvPr id="10" name="내용 개체 틀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20937" y="5949280"/>
            <a:ext cx="3302124" cy="576229"/>
          </a:xfrm>
          <a:prstGeom prst="rect">
            <a:avLst/>
          </a:prstGeom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고구려 벽화">
  <a:themeElements>
    <a:clrScheme name="고구려 벽화">
      <a:dk1>
        <a:sysClr val="windowText" lastClr="000000"/>
      </a:dk1>
      <a:lt1>
        <a:sysClr val="window" lastClr="FFFFFF"/>
      </a:lt1>
      <a:dk2>
        <a:srgbClr val="433021"/>
      </a:dk2>
      <a:lt2>
        <a:srgbClr val="E8D8CA"/>
      </a:lt2>
      <a:accent1>
        <a:srgbClr val="E49458"/>
      </a:accent1>
      <a:accent2>
        <a:srgbClr val="74AD8D"/>
      </a:accent2>
      <a:accent3>
        <a:srgbClr val="D4AC30"/>
      </a:accent3>
      <a:accent4>
        <a:srgbClr val="7BA5BE"/>
      </a:accent4>
      <a:accent5>
        <a:srgbClr val="E4A098"/>
      </a:accent5>
      <a:accent6>
        <a:srgbClr val="70B4B7"/>
      </a:accent6>
      <a:hlink>
        <a:srgbClr val="008685"/>
      </a:hlink>
      <a:folHlink>
        <a:srgbClr val="EA5A23"/>
      </a:folHlink>
    </a:clrScheme>
    <a:fontScheme name="고구려 벽화">
      <a:majorFont>
        <a:latin typeface="Georgia"/>
        <a:ea typeface=""/>
        <a:cs typeface=""/>
        <a:font script="Cyrl" typeface="Times New Roman"/>
        <a:font script="Grek" typeface="Times New Roman"/>
        <a:font script="Jpan" typeface="ＭＳ Ｐゴシック"/>
        <a:font script="Hang" typeface="HY견명조"/>
        <a:font script="Hans" typeface="宋体"/>
        <a:font script="Hant" typeface="標楷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eorgia"/>
        <a:ea typeface=""/>
        <a:cs typeface=""/>
        <a:font script="Cyrl" typeface="Times New Roman"/>
        <a:font script="Grek" typeface="Times New Roman"/>
        <a:font script="Jpan" typeface="ＭＳ Ｐゴシック"/>
        <a:font script="Hang" typeface="HY견명조"/>
        <a:font script="Hans" typeface="宋体"/>
        <a:font script="Hant" typeface="標楷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고구려 벽화">
      <a:fillStyleLst>
        <a:solidFill>
          <a:schemeClr val="phClr">
            <a:tint val="100000"/>
            <a:shade val="100000"/>
            <a:hueMod val="100000"/>
            <a:satMod val="100000"/>
          </a:schemeClr>
        </a:solidFill>
        <a:gradFill rotWithShape="1">
          <a:gsLst>
            <a:gs pos="18000">
              <a:schemeClr val="phClr">
                <a:tint val="20000"/>
                <a:shade val="100000"/>
                <a:hueMod val="100000"/>
                <a:satMod val="100000"/>
              </a:schemeClr>
            </a:gs>
            <a:gs pos="87000">
              <a:schemeClr val="phClr">
                <a:tint val="100000"/>
                <a:shade val="100000"/>
                <a:hueMod val="100000"/>
                <a:satMod val="100000"/>
              </a:schemeClr>
            </a:gs>
          </a:gsLst>
          <a:lin ang="2700000" scaled="1"/>
        </a:gradFill>
        <a:gradFill rotWithShape="1">
          <a:gsLst>
            <a:gs pos="0">
              <a:schemeClr val="phClr">
                <a:tint val="95000"/>
                <a:shade val="100000"/>
                <a:hueMod val="100000"/>
                <a:satMod val="100000"/>
              </a:schemeClr>
            </a:gs>
            <a:gs pos="100000">
              <a:schemeClr val="phClr">
                <a:tint val="100000"/>
                <a:shade val="95000"/>
                <a:hueMod val="100000"/>
                <a:satMod val="100000"/>
              </a:schemeClr>
            </a:gs>
          </a:gsLst>
          <a:lin ang="0" scaled="1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dir="5400000" algn="tl">
              <a:srgbClr val="EBE9ED">
                <a:alpha val="0"/>
              </a:srgbClr>
            </a:outerShdw>
          </a:effectLst>
        </a:effectStyle>
        <a:effectStyle>
          <a:effectLst>
            <a:outerShdw blurRad="12700" dir="5400000" algn="tl">
              <a:srgbClr val="EBE9ED">
                <a:alpha val="2745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19200000"/>
            </a:lightRig>
          </a:scene3d>
          <a:sp3d prstMaterial="matte">
            <a:bevelT h="8890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101600" dist="76200" dir="2700000" algn="bl">
              <a:srgbClr val="000000">
                <a:alpha val="30588"/>
              </a:srgbClr>
            </a:outerShdw>
          </a:effectLst>
          <a:scene3d>
            <a:camera prst="orthographicFront" fov="0">
              <a:rot lat="0" lon="0" rev="0"/>
            </a:camera>
            <a:lightRig rig="chilly" dir="t">
              <a:rot lat="0" lon="0" rev="4200000"/>
            </a:lightRig>
          </a:scene3d>
          <a:sp3d contourW="25400" prstMaterial="matte">
            <a:bevelT h="88900"/>
            <a:contourClr>
              <a:srgbClr val="FFFFFF">
                <a:alpha val="0"/>
              </a:srgbClr>
            </a:contourClr>
          </a:sp3d>
        </a:effectStyle>
      </a:effectStyleLst>
      <a:bgFillStyleLst>
        <a:solidFill>
          <a:schemeClr val="phClr">
            <a:tint val="100000"/>
            <a:shade val="100000"/>
            <a:hueMod val="100000"/>
            <a:satMod val="100000"/>
          </a:schemeClr>
        </a:solidFill>
        <a:gradFill rotWithShape="1">
          <a:gsLst>
            <a:gs pos="0">
              <a:schemeClr val="phClr">
                <a:tint val="95000"/>
                <a:shade val="100000"/>
                <a:hueMod val="100000"/>
                <a:satMod val="100000"/>
              </a:schemeClr>
            </a:gs>
            <a:gs pos="60000">
              <a:schemeClr val="phClr">
                <a:tint val="100000"/>
                <a:shade val="55000"/>
                <a:hueMod val="100000"/>
                <a:satMod val="100000"/>
              </a:schemeClr>
            </a:gs>
          </a:gsLst>
          <a:path path="circle">
            <a:fillToRect l="50000" t="90000" r="50000" b="10000"/>
          </a:path>
        </a:gradFill>
        <a:blipFill>
          <a:blip xmlns:r="http://schemas.openxmlformats.org/officeDocument/2006/relationships" r:embed="rId1">
            <a:duotone>
              <a:schemeClr val="phClr">
                <a:tint val="100000"/>
                <a:shade val="70000"/>
                <a:hueMod val="100000"/>
                <a:satMod val="100000"/>
              </a:schemeClr>
              <a:schemeClr val="phClr">
                <a:tint val="30000"/>
                <a:shade val="100000"/>
                <a:hueMod val="100000"/>
                <a:satMod val="10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Hunting</Template>
  <TotalTime>267</TotalTime>
  <Words>18</Words>
  <Application>Microsoft Office PowerPoint</Application>
  <PresentationFormat>화면 슬라이드 쇼(4:3)</PresentationFormat>
  <Paragraphs>14</Paragraphs>
  <Slides>1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2" baseType="lpstr">
      <vt:lpstr>고구려 벽화</vt:lpstr>
      <vt:lpstr>학생이 행복한 대학♡</vt:lpstr>
    </vt:vector>
  </TitlesOfParts>
  <Company>Univ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학생이 행복한 대학♡</dc:title>
  <dc:creator>user</dc:creator>
  <cp:lastModifiedBy>user</cp:lastModifiedBy>
  <cp:revision>40</cp:revision>
  <dcterms:created xsi:type="dcterms:W3CDTF">2011-09-20T01:34:32Z</dcterms:created>
  <dcterms:modified xsi:type="dcterms:W3CDTF">2016-08-09T04:48:53Z</dcterms:modified>
</cp:coreProperties>
</file>