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78" r:id="rId5"/>
    <p:sldId id="265" r:id="rId6"/>
    <p:sldId id="279" r:id="rId7"/>
    <p:sldId id="267" r:id="rId8"/>
    <p:sldId id="280" r:id="rId9"/>
    <p:sldId id="281" r:id="rId10"/>
    <p:sldId id="282" r:id="rId11"/>
    <p:sldId id="283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 showGuides="1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A900-56D4-4C67-8F5F-EAE9AF893D05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E1CB1-C595-4431-B428-2A203FB9EC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32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48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306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415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394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7819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176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26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014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24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367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68A9-113E-442D-8AF2-BDA424435A1E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689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3379639"/>
            <a:ext cx="3422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대한민국 </a:t>
            </a:r>
            <a:r>
              <a:rPr lang="en-US" altLang="ko-KR" sz="4400" dirty="0" smtClean="0">
                <a:solidFill>
                  <a:schemeClr val="bg1"/>
                </a:solidFill>
              </a:rPr>
              <a:t>1%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1" y="476672"/>
            <a:ext cx="568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  <a:latin typeface="돋움체" pitchFamily="49" charset="-127"/>
                <a:ea typeface="돋움체" pitchFamily="49" charset="-127"/>
              </a:rPr>
              <a:t>교차로설계</a:t>
            </a:r>
            <a:endParaRPr lang="ko-KR" altLang="en-US" sz="6000" dirty="0">
              <a:solidFill>
                <a:schemeClr val="bg1"/>
              </a:solidFill>
              <a:latin typeface="돋움체" pitchFamily="49" charset="-127"/>
              <a:ea typeface="돋움체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7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ㅁㄴㅇㅁㄴ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682"/>
            <a:ext cx="9144000" cy="64507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5012" y="1735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724672" y="147134"/>
            <a:ext cx="1385436" cy="401546"/>
            <a:chOff x="107504" y="116632"/>
            <a:chExt cx="1697916" cy="401546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44" y="118068"/>
              <a:ext cx="159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</a:rPr>
                <a:t>CAD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타원 15"/>
          <p:cNvSpPr/>
          <p:nvPr/>
        </p:nvSpPr>
        <p:spPr>
          <a:xfrm>
            <a:off x="1331640" y="5805264"/>
            <a:ext cx="1800200" cy="1052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683568" y="1268760"/>
            <a:ext cx="2952328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R &amp; DB </a:t>
            </a:r>
            <a:r>
              <a:rPr lang="ko-KR" altLang="en-US" sz="2400" dirty="0" smtClean="0"/>
              <a:t>센터 출입구 변경 및 유턴 차로 설치</a:t>
            </a:r>
            <a:endParaRPr lang="ko-KR" altLang="en-US" sz="2400" dirty="0"/>
          </a:p>
        </p:txBody>
      </p:sp>
      <p:cxnSp>
        <p:nvCxnSpPr>
          <p:cNvPr id="30" name="직선 화살표 연결선 29"/>
          <p:cNvCxnSpPr>
            <a:stCxn id="28" idx="4"/>
            <a:endCxn id="16" idx="0"/>
          </p:cNvCxnSpPr>
          <p:nvPr/>
        </p:nvCxnSpPr>
        <p:spPr>
          <a:xfrm>
            <a:off x="1544673" y="3293985"/>
            <a:ext cx="687067" cy="25112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467544" y="5229200"/>
            <a:ext cx="115212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8" idx="4"/>
            <a:endCxn id="18" idx="0"/>
          </p:cNvCxnSpPr>
          <p:nvPr/>
        </p:nvCxnSpPr>
        <p:spPr>
          <a:xfrm flipH="1">
            <a:off x="1043608" y="3293985"/>
            <a:ext cx="501065" cy="19352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4"/>
          <p:cNvGrpSpPr/>
          <p:nvPr/>
        </p:nvGrpSpPr>
        <p:grpSpPr>
          <a:xfrm>
            <a:off x="5724128" y="188640"/>
            <a:ext cx="953388" cy="401546"/>
            <a:chOff x="107504" y="116632"/>
            <a:chExt cx="1656184" cy="401546"/>
          </a:xfrm>
        </p:grpSpPr>
        <p:sp>
          <p:nvSpPr>
            <p:cNvPr id="21" name="한쪽 모서리가 둥근 사각형 20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844" y="118068"/>
              <a:ext cx="964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결 과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37152" y="213212"/>
            <a:ext cx="1743806" cy="479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문제점 개선방안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7152" y="213212"/>
            <a:ext cx="1743806" cy="479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문제점 개선방안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20"/>
            <a:ext cx="9155876" cy="571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36096" y="5520714"/>
            <a:ext cx="3707903" cy="12926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교통섬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설치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좌회전 유도선 설치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횡단보도 위치 조정</a:t>
            </a:r>
            <a:endParaRPr lang="ko-KR" altLang="en-U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그림 11" descr="ㅁㄴㅇㅁㄴㅇ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112"/>
            <a:ext cx="9143999" cy="4853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46" y="5520714"/>
            <a:ext cx="3547442" cy="129266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교통분류 미흡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좌회전 유도선 없음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횡단보도 위치 부적합</a:t>
            </a:r>
            <a:endParaRPr lang="ko-KR" altLang="en-U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01638"/>
            <a:ext cx="9144000" cy="48435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923928" y="5733256"/>
            <a:ext cx="1296144" cy="792088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6156176" y="1124744"/>
            <a:ext cx="2952328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양변길이</a:t>
            </a:r>
            <a:r>
              <a:rPr lang="en-US" altLang="ko-KR" sz="2400" dirty="0" smtClean="0"/>
              <a:t>: 28.1</a:t>
            </a:r>
          </a:p>
          <a:p>
            <a:pPr algn="ctr"/>
            <a:r>
              <a:rPr lang="en-US" altLang="ko-KR" sz="2400" dirty="0" smtClean="0"/>
              <a:t> </a:t>
            </a:r>
            <a:r>
              <a:rPr lang="en-US" altLang="ko-KR" sz="2400" dirty="0" smtClean="0"/>
              <a:t>            26.3 </a:t>
            </a:r>
          </a:p>
          <a:p>
            <a:pPr algn="ctr"/>
            <a:r>
              <a:rPr lang="ko-KR" altLang="en-US" sz="2400" dirty="0" smtClean="0"/>
              <a:t>곡률반경 </a:t>
            </a:r>
            <a:r>
              <a:rPr lang="en-US" altLang="ko-KR" sz="2400" dirty="0" smtClean="0"/>
              <a:t>: 35</a:t>
            </a:r>
            <a:endParaRPr lang="ko-KR" altLang="en-US" sz="2400" dirty="0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755576" y="1277144"/>
            <a:ext cx="2952328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양변길이</a:t>
            </a:r>
            <a:r>
              <a:rPr lang="en-US" altLang="ko-KR" sz="2400" dirty="0" smtClean="0"/>
              <a:t>: 18.1</a:t>
            </a:r>
          </a:p>
          <a:p>
            <a:pPr algn="ctr"/>
            <a:r>
              <a:rPr lang="en-US" altLang="ko-KR" sz="2400" dirty="0" smtClean="0"/>
              <a:t> </a:t>
            </a:r>
            <a:r>
              <a:rPr lang="en-US" altLang="ko-KR" sz="2400" dirty="0" smtClean="0"/>
              <a:t>            27.7 </a:t>
            </a:r>
          </a:p>
          <a:p>
            <a:pPr algn="ctr"/>
            <a:r>
              <a:rPr lang="ko-KR" altLang="en-US" sz="2400" dirty="0" smtClean="0"/>
              <a:t>곡률반경 </a:t>
            </a:r>
            <a:r>
              <a:rPr lang="en-US" altLang="ko-KR" sz="2400" dirty="0" smtClean="0"/>
              <a:t>: 70</a:t>
            </a:r>
            <a:endParaRPr lang="ko-KR" altLang="en-US" sz="2400" dirty="0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6084168" y="2564904"/>
            <a:ext cx="933114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8" idx="4"/>
          </p:cNvCxnSpPr>
          <p:nvPr/>
        </p:nvCxnSpPr>
        <p:spPr>
          <a:xfrm>
            <a:off x="1616681" y="2735306"/>
            <a:ext cx="2379255" cy="4056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13"/>
          <p:cNvSpPr txBox="1">
            <a:spLocks/>
          </p:cNvSpPr>
          <p:nvPr/>
        </p:nvSpPr>
        <p:spPr>
          <a:xfrm>
            <a:off x="755576" y="1340768"/>
            <a:ext cx="7344816" cy="4968552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도로기하구조 </a:t>
            </a:r>
            <a:r>
              <a:rPr kumimoji="0" lang="en-US" altLang="ko-KR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– </a:t>
            </a: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교차로 설계 </a:t>
            </a:r>
            <a: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교통 섬 설치로 </a:t>
            </a:r>
            <a:r>
              <a:rPr lang="ko-KR" altLang="en-US" sz="2400" b="1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상충면적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을 최소화 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좌회전 유도선 설치로 운전자 혼란을 해소하고 </a:t>
            </a:r>
            <a:endParaRPr kumimoji="0" lang="en-US" altLang="ko-KR" sz="2400" b="1" i="0" u="none" strike="noStrike" kern="1200" cap="none" spc="0" normalizeH="0" baseline="0" noProof="0" dirty="0" smtClean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 접촉사고를 예방</a:t>
            </a:r>
            <a:endParaRPr lang="en-US" altLang="ko-KR" sz="2400" b="1" dirty="0" smtClean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횡단보도 위치 조정으로 학생들의 이용을 증가</a:t>
            </a:r>
            <a:endParaRPr lang="en-US" altLang="ko-KR" sz="2400" b="1" noProof="0" dirty="0" smtClean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-R&amp;DB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센터 입구 변경으로 교통 혼잡</a:t>
            </a:r>
            <a:r>
              <a:rPr kumimoji="0" lang="ko-KR" altLang="en-US" sz="2400" b="1" i="0" u="none" strike="noStrike" kern="1200" cap="none" spc="0" normalizeH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해소 기대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717" y="3014312"/>
            <a:ext cx="5526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</a:rPr>
              <a:t>Thank you</a:t>
            </a:r>
            <a:endParaRPr lang="ko-KR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0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061"/>
          <a:stretch/>
        </p:blipFill>
        <p:spPr>
          <a:xfrm>
            <a:off x="-36512" y="0"/>
            <a:ext cx="6686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35641" y="908720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Index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290405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지형의 문제점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301701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743625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</a:rPr>
              <a:t>CAD </a:t>
            </a:r>
            <a:r>
              <a:rPr lang="ko-KR" altLang="en-US" sz="2000" dirty="0" smtClean="0">
                <a:solidFill>
                  <a:schemeClr val="bg1"/>
                </a:solidFill>
              </a:rPr>
              <a:t>도면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47023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결 과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2996952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문제점 개선방안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51520" y="164132"/>
            <a:ext cx="2952328" cy="454923"/>
            <a:chOff x="107504" y="116632"/>
            <a:chExt cx="2301224" cy="400110"/>
          </a:xfrm>
        </p:grpSpPr>
        <p:sp>
          <p:nvSpPr>
            <p:cNvPr id="7" name="한쪽 모서리가 둥근 사각형 6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316" y="118068"/>
              <a:ext cx="2192412" cy="35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지형의 문제점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" y="548680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제목 13"/>
          <p:cNvSpPr txBox="1">
            <a:spLocks/>
          </p:cNvSpPr>
          <p:nvPr/>
        </p:nvSpPr>
        <p:spPr>
          <a:xfrm>
            <a:off x="899592" y="908720"/>
            <a:ext cx="7344816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6000"/>
              </a:lnSpc>
              <a:spcBef>
                <a:spcPct val="0"/>
              </a:spcBef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도로기하구조 </a:t>
            </a:r>
            <a:r>
              <a:rPr kumimoji="0" lang="en-US" altLang="ko-KR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– </a:t>
            </a: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교차로 설계</a:t>
            </a:r>
            <a: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lang="ko-KR" altLang="en-US" sz="24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교통류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분류 미흡으로 인한 접촉사고 우려 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좌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우회전에 대한 유도선이 없다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상충면적이 크다</a:t>
            </a:r>
            <a:endParaRPr lang="en-US" altLang="ko-KR" sz="2400" b="1" dirty="0" smtClean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횡단보도 위치 부적합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lang="en-US" altLang="ko-KR" sz="2400" b="1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R&amp;DB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+mj-cs"/>
              </a:rPr>
              <a:t>센터 출입구 위치 부적합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251520" y="164132"/>
            <a:ext cx="2952328" cy="454923"/>
            <a:chOff x="107504" y="116632"/>
            <a:chExt cx="2301224" cy="400110"/>
          </a:xfrm>
        </p:grpSpPr>
        <p:sp>
          <p:nvSpPr>
            <p:cNvPr id="7" name="한쪽 모서리가 둥근 사각형 6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316" y="118068"/>
              <a:ext cx="2192412" cy="35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지형의 문제점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" y="548680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18" descr="C:\Documents and Settings\김성원\바탕 화면\준우문서작업\도로공학\교차로\교차로 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6166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타원 9"/>
          <p:cNvSpPr/>
          <p:nvPr/>
        </p:nvSpPr>
        <p:spPr>
          <a:xfrm>
            <a:off x="3203848" y="3501008"/>
            <a:ext cx="1296144" cy="1224136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37152" y="213212"/>
            <a:ext cx="1743806" cy="479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문제점 개선방안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18" name="그룹 11"/>
          <p:cNvGrpSpPr/>
          <p:nvPr/>
        </p:nvGrpSpPr>
        <p:grpSpPr>
          <a:xfrm>
            <a:off x="2051720" y="188640"/>
            <a:ext cx="2223864" cy="504056"/>
            <a:chOff x="107504" y="116632"/>
            <a:chExt cx="1656184" cy="420614"/>
          </a:xfrm>
        </p:grpSpPr>
        <p:sp>
          <p:nvSpPr>
            <p:cNvPr id="19" name="한쪽 모서리가 둥근 사각형 18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128" y="137136"/>
              <a:ext cx="1298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문제점 개선방안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20"/>
            <a:ext cx="9155876" cy="571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36096" y="5232682"/>
            <a:ext cx="3707903" cy="12926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교통섬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설치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좌회전 유도선 설치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횡단보도 위치 조정</a:t>
            </a:r>
            <a:endParaRPr lang="ko-KR" altLang="en-U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그림 10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80"/>
            <a:ext cx="4427984" cy="4570412"/>
          </a:xfrm>
          <a:prstGeom prst="rect">
            <a:avLst/>
          </a:prstGeom>
        </p:spPr>
      </p:pic>
      <p:pic>
        <p:nvPicPr>
          <p:cNvPr id="12" name="그림 11" descr="ㅁㄴㅇㅁㄴㅇ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92112"/>
            <a:ext cx="4644007" cy="4565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46" y="5229200"/>
            <a:ext cx="3547442" cy="129266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교통분류 미흡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좌회전 유도선 없음</a:t>
            </a:r>
            <a:endParaRPr lang="en-US" altLang="ko-KR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횡단보도 위치 부적합</a:t>
            </a:r>
            <a:endParaRPr lang="ko-KR" altLang="en-U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86780"/>
            <a:ext cx="4427984" cy="457041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99992" y="601638"/>
            <a:ext cx="4644008" cy="4555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923928" y="5517232"/>
            <a:ext cx="1296144" cy="792088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37152" y="213212"/>
            <a:ext cx="1743806" cy="479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문제점 개선방안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2051720" y="188640"/>
            <a:ext cx="2223864" cy="504056"/>
            <a:chOff x="107504" y="116632"/>
            <a:chExt cx="1656184" cy="420614"/>
          </a:xfrm>
        </p:grpSpPr>
        <p:sp>
          <p:nvSpPr>
            <p:cNvPr id="19" name="한쪽 모서리가 둥근 사각형 18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128" y="137136"/>
              <a:ext cx="1298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문제점 개선방안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20"/>
            <a:ext cx="9155876" cy="571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5976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836712"/>
            <a:ext cx="5562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/>
          <p:cNvSpPr/>
          <p:nvPr/>
        </p:nvSpPr>
        <p:spPr>
          <a:xfrm>
            <a:off x="1331640" y="4346054"/>
            <a:ext cx="59046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8" descr="C:\Documents and Settings\Administrator\바탕 화면\도로할꺼\가지고갈꺼\우회전차로의효과.jpg"/>
          <p:cNvPicPr>
            <a:picLocks noChangeAspect="1" noChangeArrowheads="1"/>
          </p:cNvPicPr>
          <p:nvPr/>
        </p:nvPicPr>
        <p:blipFill>
          <a:blip r:embed="rId6" cstate="print"/>
          <a:srcRect l="1337" r="3743"/>
          <a:stretch>
            <a:fillRect/>
          </a:stretch>
        </p:blipFill>
        <p:spPr bwMode="auto">
          <a:xfrm>
            <a:off x="1835696" y="1942703"/>
            <a:ext cx="5072062" cy="2638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4" name="직선 연결선 13"/>
          <p:cNvCxnSpPr/>
          <p:nvPr/>
        </p:nvCxnSpPr>
        <p:spPr>
          <a:xfrm>
            <a:off x="2195736" y="3212976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95736" y="3645024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195736" y="4077072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195736" y="4509120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 descr="ㅁㄴㅇㅁㄴ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5012" y="1735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12" name="그룹 14"/>
          <p:cNvGrpSpPr/>
          <p:nvPr/>
        </p:nvGrpSpPr>
        <p:grpSpPr>
          <a:xfrm>
            <a:off x="3724672" y="172140"/>
            <a:ext cx="1385436" cy="401546"/>
            <a:chOff x="107504" y="116632"/>
            <a:chExt cx="1697916" cy="401546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44" y="118068"/>
              <a:ext cx="159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</a:rPr>
                <a:t>CAD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타원 14"/>
          <p:cNvSpPr/>
          <p:nvPr/>
        </p:nvSpPr>
        <p:spPr>
          <a:xfrm>
            <a:off x="5076056" y="3140968"/>
            <a:ext cx="1584176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275856" y="3212976"/>
            <a:ext cx="1584176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6228184" y="980728"/>
            <a:ext cx="2952328" cy="108012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교통섬</a:t>
            </a:r>
            <a:r>
              <a:rPr lang="ko-KR" altLang="en-US" sz="2400" dirty="0" smtClean="0"/>
              <a:t> 설치</a:t>
            </a:r>
            <a:endParaRPr lang="ko-KR" altLang="en-US" sz="2400" dirty="0"/>
          </a:p>
        </p:txBody>
      </p:sp>
      <p:cxnSp>
        <p:nvCxnSpPr>
          <p:cNvPr id="30" name="직선 화살표 연결선 29"/>
          <p:cNvCxnSpPr>
            <a:stCxn id="28" idx="4"/>
          </p:cNvCxnSpPr>
          <p:nvPr/>
        </p:nvCxnSpPr>
        <p:spPr>
          <a:xfrm flipH="1">
            <a:off x="4572001" y="2195863"/>
            <a:ext cx="2517288" cy="10891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28" idx="4"/>
          </p:cNvCxnSpPr>
          <p:nvPr/>
        </p:nvCxnSpPr>
        <p:spPr>
          <a:xfrm flipH="1">
            <a:off x="6372201" y="2195863"/>
            <a:ext cx="717088" cy="10891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ㅁㄴㅇㅁㄴ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5012" y="1735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152" y="213212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제점</a:t>
            </a:r>
            <a:r>
              <a:rPr lang="ko-KR" altLang="en-US" sz="2000" dirty="0" smtClean="0">
                <a:solidFill>
                  <a:schemeClr val="bg1"/>
                </a:solidFill>
              </a:rPr>
              <a:t> 개선방안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724672" y="172140"/>
            <a:ext cx="1385436" cy="401546"/>
            <a:chOff x="107504" y="116632"/>
            <a:chExt cx="1697916" cy="401546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44" y="118068"/>
              <a:ext cx="159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</a:rPr>
                <a:t>CAD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타원 15"/>
          <p:cNvSpPr/>
          <p:nvPr/>
        </p:nvSpPr>
        <p:spPr>
          <a:xfrm>
            <a:off x="4067944" y="4437112"/>
            <a:ext cx="1584176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6228184" y="908720"/>
            <a:ext cx="2880320" cy="1224136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좌회전 유도선      설치 </a:t>
            </a:r>
            <a:endParaRPr lang="ko-KR" altLang="en-US" sz="2400" dirty="0"/>
          </a:p>
        </p:txBody>
      </p:sp>
      <p:cxnSp>
        <p:nvCxnSpPr>
          <p:cNvPr id="30" name="직선 화살표 연결선 29"/>
          <p:cNvCxnSpPr>
            <a:stCxn id="28" idx="4"/>
          </p:cNvCxnSpPr>
          <p:nvPr/>
        </p:nvCxnSpPr>
        <p:spPr>
          <a:xfrm flipH="1">
            <a:off x="5364089" y="2285873"/>
            <a:ext cx="1704198" cy="22952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ㅁㄴㅇㅁㄴ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682"/>
            <a:ext cx="9144000" cy="64507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5012" y="1735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724672" y="147134"/>
            <a:ext cx="1385436" cy="401546"/>
            <a:chOff x="107504" y="116632"/>
            <a:chExt cx="1697916" cy="401546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44" y="118068"/>
              <a:ext cx="159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</a:rPr>
                <a:t>CAD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타원 15"/>
          <p:cNvSpPr/>
          <p:nvPr/>
        </p:nvSpPr>
        <p:spPr>
          <a:xfrm>
            <a:off x="35496" y="5013176"/>
            <a:ext cx="792088" cy="1556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3347864" y="2204864"/>
            <a:ext cx="2952328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횡단보도 위치    조정 및 추가</a:t>
            </a:r>
            <a:endParaRPr lang="ko-KR" altLang="en-US" sz="2400" dirty="0"/>
          </a:p>
        </p:txBody>
      </p:sp>
      <p:cxnSp>
        <p:nvCxnSpPr>
          <p:cNvPr id="30" name="직선 화살표 연결선 29"/>
          <p:cNvCxnSpPr>
            <a:stCxn id="28" idx="4"/>
            <a:endCxn id="16" idx="7"/>
          </p:cNvCxnSpPr>
          <p:nvPr/>
        </p:nvCxnSpPr>
        <p:spPr>
          <a:xfrm flipH="1">
            <a:off x="711585" y="3987062"/>
            <a:ext cx="3497384" cy="12541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16016" y="476672"/>
            <a:ext cx="1440160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7740352" y="4077072"/>
            <a:ext cx="792088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8" idx="4"/>
            <a:endCxn id="18" idx="2"/>
          </p:cNvCxnSpPr>
          <p:nvPr/>
        </p:nvCxnSpPr>
        <p:spPr>
          <a:xfrm>
            <a:off x="4208969" y="3987062"/>
            <a:ext cx="3531383" cy="7380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8" idx="0"/>
            <a:endCxn id="15" idx="4"/>
          </p:cNvCxnSpPr>
          <p:nvPr/>
        </p:nvCxnSpPr>
        <p:spPr>
          <a:xfrm flipV="1">
            <a:off x="4824028" y="1268760"/>
            <a:ext cx="612068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863</TotalTime>
  <Words>135</Words>
  <Application>Microsoft Office PowerPoint</Application>
  <PresentationFormat>화면 슬라이드 쇼(4:3)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투덜이</cp:lastModifiedBy>
  <cp:revision>89</cp:revision>
  <dcterms:created xsi:type="dcterms:W3CDTF">2011-03-08T08:46:28Z</dcterms:created>
  <dcterms:modified xsi:type="dcterms:W3CDTF">2011-12-13T01:52:21Z</dcterms:modified>
</cp:coreProperties>
</file>