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8" r:id="rId4"/>
    <p:sldId id="273" r:id="rId5"/>
    <p:sldId id="261" r:id="rId6"/>
    <p:sldId id="304" r:id="rId7"/>
    <p:sldId id="280" r:id="rId8"/>
    <p:sldId id="270" r:id="rId9"/>
    <p:sldId id="279" r:id="rId10"/>
    <p:sldId id="300" r:id="rId11"/>
    <p:sldId id="301" r:id="rId12"/>
    <p:sldId id="262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4F81BD"/>
    <a:srgbClr val="0000FF"/>
    <a:srgbClr val="FFFFCC"/>
    <a:srgbClr val="CCFFFF"/>
    <a:srgbClr val="CC00CC"/>
    <a:srgbClr val="99FF99"/>
    <a:srgbClr val="CCFFCC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149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C061-9444-4C4C-BCF1-9F4729A60C0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C404-C59A-4913-BBA2-3010954728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>
            <a:lvl1pPr>
              <a:defRPr sz="4600" baseline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aseline="0">
                <a:latin typeface="HY헤드라인M" pitchFamily="18" charset="-127"/>
                <a:ea typeface="HY헤드라인M" pitchFamily="18" charset="-127"/>
              </a:defRPr>
            </a:lvl1pPr>
            <a:lvl2pPr>
              <a:defRPr sz="2200" baseline="0"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Ha\Desktop\내용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그림 7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41277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124744"/>
            <a:ext cx="3113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Ha\Desktop\Untitled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956227"/>
            <a:ext cx="8424936" cy="129760"/>
          </a:xfrm>
          <a:prstGeom prst="rect">
            <a:avLst/>
          </a:prstGeom>
          <a:noFill/>
        </p:spPr>
      </p:pic>
      <p:pic>
        <p:nvPicPr>
          <p:cNvPr id="2051" name="Picture 3" descr="C:\Users\Ha\Desktop\Untitled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13"/>
          <p:cNvSpPr>
            <a:spLocks noGrp="1"/>
          </p:cNvSpPr>
          <p:nvPr>
            <p:ph type="subTitle" idx="1"/>
          </p:nvPr>
        </p:nvSpPr>
        <p:spPr>
          <a:xfrm>
            <a:off x="3419872" y="1894530"/>
            <a:ext cx="4464496" cy="5760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횡</a:t>
            </a:r>
            <a:r>
              <a:rPr lang="ko-KR" altLang="en-US" smtClean="0"/>
              <a:t>단 </a:t>
            </a:r>
            <a:r>
              <a:rPr lang="ko-KR" altLang="en-US" dirty="0" smtClean="0"/>
              <a:t>수준측량</a:t>
            </a:r>
            <a:endParaRPr lang="ko-KR" altLang="en-US" dirty="0"/>
          </a:p>
        </p:txBody>
      </p:sp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03516" y="2132856"/>
            <a:ext cx="7454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도로기하구조 및 설계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929066"/>
            <a:ext cx="2036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 preferRelativeResize="0">
            <a:picLocks noChangeArrowheads="1"/>
          </p:cNvPicPr>
          <p:nvPr/>
        </p:nvPicPr>
        <p:blipFill>
          <a:blip r:embed="rId2" cstate="print"/>
          <a:srcRect l="26278" t="15961" r="25313" b="7682"/>
          <a:stretch>
            <a:fillRect/>
          </a:stretch>
        </p:blipFill>
        <p:spPr bwMode="auto">
          <a:xfrm>
            <a:off x="4644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 preferRelativeResize="0">
            <a:picLocks noChangeArrowheads="1"/>
          </p:cNvPicPr>
          <p:nvPr/>
        </p:nvPicPr>
        <p:blipFill>
          <a:blip r:embed="rId3" cstate="print"/>
          <a:srcRect l="26308" t="14844" r="25194" b="12348"/>
          <a:stretch>
            <a:fillRect/>
          </a:stretch>
        </p:blipFill>
        <p:spPr bwMode="auto">
          <a:xfrm>
            <a:off x="180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성과표</a:t>
            </a:r>
            <a:r>
              <a:rPr lang="en-US" altLang="ko-KR" sz="4000" dirty="0" smtClean="0"/>
              <a:t>(3/4)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 preferRelativeResize="0">
            <a:picLocks noChangeArrowheads="1"/>
          </p:cNvPicPr>
          <p:nvPr/>
        </p:nvPicPr>
        <p:blipFill>
          <a:blip r:embed="rId2" cstate="print"/>
          <a:srcRect l="29822" t="13008" r="29063" b="10677"/>
          <a:stretch>
            <a:fillRect/>
          </a:stretch>
        </p:blipFill>
        <p:spPr bwMode="auto">
          <a:xfrm>
            <a:off x="4644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 preferRelativeResize="0">
            <a:picLocks noChangeArrowheads="1"/>
          </p:cNvPicPr>
          <p:nvPr/>
        </p:nvPicPr>
        <p:blipFill>
          <a:blip r:embed="rId3" cstate="print"/>
          <a:srcRect l="28738" t="12348" r="27557" b="10133"/>
          <a:stretch>
            <a:fillRect/>
          </a:stretch>
        </p:blipFill>
        <p:spPr bwMode="auto">
          <a:xfrm>
            <a:off x="180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성과표</a:t>
            </a:r>
            <a:r>
              <a:rPr lang="en-US" altLang="ko-KR" sz="4000" dirty="0" smtClean="0"/>
              <a:t>(4/4)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    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927373"/>
            <a:ext cx="86868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dirty="0" smtClean="0"/>
              <a:t>비가 온 후라 측점 찾기가 힘들었습니다</a:t>
            </a:r>
            <a:r>
              <a:rPr lang="en-US" altLang="ko-KR" sz="2800" dirty="0" smtClean="0"/>
              <a:t>.</a:t>
            </a:r>
          </a:p>
          <a:p>
            <a:pPr lvl="3">
              <a:buBlip>
                <a:blip r:embed="rId2"/>
              </a:buBlip>
            </a:pPr>
            <a:endParaRPr lang="en-US" altLang="ko-KR" sz="1050" dirty="0" smtClean="0"/>
          </a:p>
          <a:p>
            <a:pPr>
              <a:buBlip>
                <a:blip r:embed="rId2"/>
              </a:buBlip>
            </a:pPr>
            <a:r>
              <a:rPr lang="ko-KR" altLang="en-US" sz="2800" dirty="0" err="1" smtClean="0"/>
              <a:t>가파른구간이</a:t>
            </a:r>
            <a:r>
              <a:rPr lang="ko-KR" altLang="en-US" sz="2800" dirty="0" smtClean="0"/>
              <a:t> 많아서 측량하기가 힘들었습니다</a:t>
            </a:r>
            <a:r>
              <a:rPr lang="en-US" altLang="ko-KR" sz="2800" dirty="0" smtClean="0"/>
              <a:t>.</a:t>
            </a:r>
          </a:p>
          <a:p>
            <a:pPr lvl="4">
              <a:buBlip>
                <a:blip r:embed="rId2"/>
              </a:buBlip>
            </a:pPr>
            <a:endParaRPr lang="en-US" altLang="ko-KR" sz="1050" dirty="0" smtClean="0"/>
          </a:p>
          <a:p>
            <a:pPr>
              <a:buBlip>
                <a:blip r:embed="rId2"/>
              </a:buBlip>
            </a:pPr>
            <a:r>
              <a:rPr lang="ko-KR" altLang="en-US" sz="2800" dirty="0" smtClean="0"/>
              <a:t>벌레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모기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벌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가 많아서 불편한 점이 있었습니다</a:t>
            </a:r>
            <a:r>
              <a:rPr lang="en-US" altLang="ko-KR" sz="2800" dirty="0" smtClean="0"/>
              <a:t>.</a:t>
            </a:r>
          </a:p>
          <a:p>
            <a:pPr lvl="4">
              <a:buBlip>
                <a:blip r:embed="rId2"/>
              </a:buBlip>
            </a:pPr>
            <a:endParaRPr lang="en-US" altLang="ko-KR" sz="1050" dirty="0" smtClean="0"/>
          </a:p>
          <a:p>
            <a:pPr>
              <a:buBlip>
                <a:blip r:embed="rId2"/>
              </a:buBlip>
            </a:pPr>
            <a:r>
              <a:rPr lang="ko-KR" altLang="en-US" sz="2800" dirty="0" smtClean="0"/>
              <a:t>측량범위를 </a:t>
            </a:r>
            <a:r>
              <a:rPr lang="ko-KR" altLang="en-US" sz="2800" dirty="0" err="1" smtClean="0"/>
              <a:t>파악하는게</a:t>
            </a:r>
            <a:r>
              <a:rPr lang="ko-KR" altLang="en-US" sz="2800" dirty="0" smtClean="0"/>
              <a:t> 힘들었습니다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403648" y="2132856"/>
            <a:ext cx="662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발 표 순 서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00225"/>
            <a:ext cx="6215106" cy="523220"/>
          </a:xfr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주간활동 계획서</a:t>
            </a:r>
            <a:endParaRPr lang="en-US" altLang="ko-KR" sz="2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36136" y="2146091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노선선정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568184" y="2791957"/>
            <a:ext cx="364675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횡단 지형도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000232" y="3437823"/>
            <a:ext cx="442915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내업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386596" y="4083689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고찰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주간 활동 계획서</a:t>
            </a:r>
            <a:endParaRPr lang="ko-KR" altLang="en-US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 l="26771" t="22135" r="23542" b="11328"/>
          <a:stretch>
            <a:fillRect/>
          </a:stretch>
        </p:blipFill>
        <p:spPr bwMode="auto">
          <a:xfrm>
            <a:off x="284400" y="1357200"/>
            <a:ext cx="86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/>
          <a:srcRect l="36319" t="35895" r="17613" b="10212"/>
          <a:stretch>
            <a:fillRect/>
          </a:stretch>
        </p:blipFill>
        <p:spPr bwMode="auto">
          <a:xfrm>
            <a:off x="428596" y="1269360"/>
            <a:ext cx="850112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2484314" y="2443551"/>
            <a:ext cx="5115743" cy="3080871"/>
          </a:xfrm>
          <a:custGeom>
            <a:avLst/>
            <a:gdLst>
              <a:gd name="connsiteX0" fmla="*/ 4329113 w 4332763"/>
              <a:gd name="connsiteY0" fmla="*/ 605620 h 3080871"/>
              <a:gd name="connsiteX1" fmla="*/ 4314825 w 4332763"/>
              <a:gd name="connsiteY1" fmla="*/ 591332 h 3080871"/>
              <a:gd name="connsiteX2" fmla="*/ 4291013 w 4332763"/>
              <a:gd name="connsiteY2" fmla="*/ 562757 h 3080871"/>
              <a:gd name="connsiteX3" fmla="*/ 4276725 w 4332763"/>
              <a:gd name="connsiteY3" fmla="*/ 529420 h 3080871"/>
              <a:gd name="connsiteX4" fmla="*/ 4271963 w 4332763"/>
              <a:gd name="connsiteY4" fmla="*/ 515132 h 3080871"/>
              <a:gd name="connsiteX5" fmla="*/ 4252913 w 4332763"/>
              <a:gd name="connsiteY5" fmla="*/ 486557 h 3080871"/>
              <a:gd name="connsiteX6" fmla="*/ 4243388 w 4332763"/>
              <a:gd name="connsiteY6" fmla="*/ 472270 h 3080871"/>
              <a:gd name="connsiteX7" fmla="*/ 4229100 w 4332763"/>
              <a:gd name="connsiteY7" fmla="*/ 457982 h 3080871"/>
              <a:gd name="connsiteX8" fmla="*/ 4214813 w 4332763"/>
              <a:gd name="connsiteY8" fmla="*/ 396070 h 3080871"/>
              <a:gd name="connsiteX9" fmla="*/ 4210050 w 4332763"/>
              <a:gd name="connsiteY9" fmla="*/ 381782 h 3080871"/>
              <a:gd name="connsiteX10" fmla="*/ 4200525 w 4332763"/>
              <a:gd name="connsiteY10" fmla="*/ 343682 h 3080871"/>
              <a:gd name="connsiteX11" fmla="*/ 4195763 w 4332763"/>
              <a:gd name="connsiteY11" fmla="*/ 324632 h 3080871"/>
              <a:gd name="connsiteX12" fmla="*/ 4186238 w 4332763"/>
              <a:gd name="connsiteY12" fmla="*/ 291295 h 3080871"/>
              <a:gd name="connsiteX13" fmla="*/ 4181475 w 4332763"/>
              <a:gd name="connsiteY13" fmla="*/ 267482 h 3080871"/>
              <a:gd name="connsiteX14" fmla="*/ 4176713 w 4332763"/>
              <a:gd name="connsiteY14" fmla="*/ 248432 h 3080871"/>
              <a:gd name="connsiteX15" fmla="*/ 4162425 w 4332763"/>
              <a:gd name="connsiteY15" fmla="*/ 196045 h 3080871"/>
              <a:gd name="connsiteX16" fmla="*/ 4157663 w 4332763"/>
              <a:gd name="connsiteY16" fmla="*/ 181757 h 3080871"/>
              <a:gd name="connsiteX17" fmla="*/ 4133850 w 4332763"/>
              <a:gd name="connsiteY17" fmla="*/ 153182 h 3080871"/>
              <a:gd name="connsiteX18" fmla="*/ 4129088 w 4332763"/>
              <a:gd name="connsiteY18" fmla="*/ 138895 h 3080871"/>
              <a:gd name="connsiteX19" fmla="*/ 4100513 w 4332763"/>
              <a:gd name="connsiteY19" fmla="*/ 115082 h 3080871"/>
              <a:gd name="connsiteX20" fmla="*/ 4062413 w 4332763"/>
              <a:gd name="connsiteY20" fmla="*/ 86507 h 3080871"/>
              <a:gd name="connsiteX21" fmla="*/ 4048125 w 4332763"/>
              <a:gd name="connsiteY21" fmla="*/ 76982 h 3080871"/>
              <a:gd name="connsiteX22" fmla="*/ 4029075 w 4332763"/>
              <a:gd name="connsiteY22" fmla="*/ 62695 h 3080871"/>
              <a:gd name="connsiteX23" fmla="*/ 4014788 w 4332763"/>
              <a:gd name="connsiteY23" fmla="*/ 57932 h 3080871"/>
              <a:gd name="connsiteX24" fmla="*/ 3981450 w 4332763"/>
              <a:gd name="connsiteY24" fmla="*/ 38882 h 3080871"/>
              <a:gd name="connsiteX25" fmla="*/ 3948113 w 4332763"/>
              <a:gd name="connsiteY25" fmla="*/ 29357 h 3080871"/>
              <a:gd name="connsiteX26" fmla="*/ 3924300 w 4332763"/>
              <a:gd name="connsiteY26" fmla="*/ 24595 h 3080871"/>
              <a:gd name="connsiteX27" fmla="*/ 3876675 w 4332763"/>
              <a:gd name="connsiteY27" fmla="*/ 15070 h 3080871"/>
              <a:gd name="connsiteX28" fmla="*/ 3795713 w 4332763"/>
              <a:gd name="connsiteY28" fmla="*/ 782 h 3080871"/>
              <a:gd name="connsiteX29" fmla="*/ 3557588 w 4332763"/>
              <a:gd name="connsiteY29" fmla="*/ 5545 h 3080871"/>
              <a:gd name="connsiteX30" fmla="*/ 3509963 w 4332763"/>
              <a:gd name="connsiteY30" fmla="*/ 29357 h 3080871"/>
              <a:gd name="connsiteX31" fmla="*/ 3495675 w 4332763"/>
              <a:gd name="connsiteY31" fmla="*/ 43645 h 3080871"/>
              <a:gd name="connsiteX32" fmla="*/ 3481388 w 4332763"/>
              <a:gd name="connsiteY32" fmla="*/ 48407 h 3080871"/>
              <a:gd name="connsiteX33" fmla="*/ 3438525 w 4332763"/>
              <a:gd name="connsiteY33" fmla="*/ 53170 h 3080871"/>
              <a:gd name="connsiteX34" fmla="*/ 3424238 w 4332763"/>
              <a:gd name="connsiteY34" fmla="*/ 57932 h 3080871"/>
              <a:gd name="connsiteX35" fmla="*/ 3405188 w 4332763"/>
              <a:gd name="connsiteY35" fmla="*/ 72220 h 3080871"/>
              <a:gd name="connsiteX36" fmla="*/ 3376613 w 4332763"/>
              <a:gd name="connsiteY36" fmla="*/ 91270 h 3080871"/>
              <a:gd name="connsiteX37" fmla="*/ 3362325 w 4332763"/>
              <a:gd name="connsiteY37" fmla="*/ 100795 h 3080871"/>
              <a:gd name="connsiteX38" fmla="*/ 3324225 w 4332763"/>
              <a:gd name="connsiteY38" fmla="*/ 115082 h 3080871"/>
              <a:gd name="connsiteX39" fmla="*/ 3338513 w 4332763"/>
              <a:gd name="connsiteY39" fmla="*/ 96032 h 3080871"/>
              <a:gd name="connsiteX40" fmla="*/ 3309938 w 4332763"/>
              <a:gd name="connsiteY40" fmla="*/ 96032 h 3080871"/>
              <a:gd name="connsiteX41" fmla="*/ 3267075 w 4332763"/>
              <a:gd name="connsiteY41" fmla="*/ 105557 h 3080871"/>
              <a:gd name="connsiteX42" fmla="*/ 3238500 w 4332763"/>
              <a:gd name="connsiteY42" fmla="*/ 115082 h 3080871"/>
              <a:gd name="connsiteX43" fmla="*/ 3224213 w 4332763"/>
              <a:gd name="connsiteY43" fmla="*/ 119845 h 3080871"/>
              <a:gd name="connsiteX44" fmla="*/ 3209925 w 4332763"/>
              <a:gd name="connsiteY44" fmla="*/ 124607 h 3080871"/>
              <a:gd name="connsiteX45" fmla="*/ 3176588 w 4332763"/>
              <a:gd name="connsiteY45" fmla="*/ 148420 h 3080871"/>
              <a:gd name="connsiteX46" fmla="*/ 3148013 w 4332763"/>
              <a:gd name="connsiteY46" fmla="*/ 167470 h 3080871"/>
              <a:gd name="connsiteX47" fmla="*/ 3119438 w 4332763"/>
              <a:gd name="connsiteY47" fmla="*/ 176995 h 3080871"/>
              <a:gd name="connsiteX48" fmla="*/ 3105150 w 4332763"/>
              <a:gd name="connsiteY48" fmla="*/ 186520 h 3080871"/>
              <a:gd name="connsiteX49" fmla="*/ 3067050 w 4332763"/>
              <a:gd name="connsiteY49" fmla="*/ 196045 h 3080871"/>
              <a:gd name="connsiteX50" fmla="*/ 3052763 w 4332763"/>
              <a:gd name="connsiteY50" fmla="*/ 205570 h 3080871"/>
              <a:gd name="connsiteX51" fmla="*/ 3005138 w 4332763"/>
              <a:gd name="connsiteY51" fmla="*/ 215095 h 3080871"/>
              <a:gd name="connsiteX52" fmla="*/ 2986088 w 4332763"/>
              <a:gd name="connsiteY52" fmla="*/ 224620 h 3080871"/>
              <a:gd name="connsiteX53" fmla="*/ 2952750 w 4332763"/>
              <a:gd name="connsiteY53" fmla="*/ 234145 h 3080871"/>
              <a:gd name="connsiteX54" fmla="*/ 2909888 w 4332763"/>
              <a:gd name="connsiteY54" fmla="*/ 257957 h 3080871"/>
              <a:gd name="connsiteX55" fmla="*/ 2757488 w 4332763"/>
              <a:gd name="connsiteY55" fmla="*/ 262720 h 3080871"/>
              <a:gd name="connsiteX56" fmla="*/ 2743200 w 4332763"/>
              <a:gd name="connsiteY56" fmla="*/ 253195 h 3080871"/>
              <a:gd name="connsiteX57" fmla="*/ 2714625 w 4332763"/>
              <a:gd name="connsiteY57" fmla="*/ 243670 h 3080871"/>
              <a:gd name="connsiteX58" fmla="*/ 2700338 w 4332763"/>
              <a:gd name="connsiteY58" fmla="*/ 238907 h 3080871"/>
              <a:gd name="connsiteX59" fmla="*/ 2228850 w 4332763"/>
              <a:gd name="connsiteY59" fmla="*/ 234145 h 3080871"/>
              <a:gd name="connsiteX60" fmla="*/ 2205038 w 4332763"/>
              <a:gd name="connsiteY60" fmla="*/ 215095 h 3080871"/>
              <a:gd name="connsiteX61" fmla="*/ 2195513 w 4332763"/>
              <a:gd name="connsiteY61" fmla="*/ 200807 h 3080871"/>
              <a:gd name="connsiteX62" fmla="*/ 2152650 w 4332763"/>
              <a:gd name="connsiteY62" fmla="*/ 176995 h 3080871"/>
              <a:gd name="connsiteX63" fmla="*/ 2138363 w 4332763"/>
              <a:gd name="connsiteY63" fmla="*/ 167470 h 3080871"/>
              <a:gd name="connsiteX64" fmla="*/ 2090738 w 4332763"/>
              <a:gd name="connsiteY64" fmla="*/ 153182 h 3080871"/>
              <a:gd name="connsiteX65" fmla="*/ 2043113 w 4332763"/>
              <a:gd name="connsiteY65" fmla="*/ 143657 h 3080871"/>
              <a:gd name="connsiteX66" fmla="*/ 1847850 w 4332763"/>
              <a:gd name="connsiteY66" fmla="*/ 148420 h 3080871"/>
              <a:gd name="connsiteX67" fmla="*/ 1781175 w 4332763"/>
              <a:gd name="connsiteY67" fmla="*/ 167470 h 3080871"/>
              <a:gd name="connsiteX68" fmla="*/ 1766888 w 4332763"/>
              <a:gd name="connsiteY68" fmla="*/ 172232 h 3080871"/>
              <a:gd name="connsiteX69" fmla="*/ 1752600 w 4332763"/>
              <a:gd name="connsiteY69" fmla="*/ 186520 h 3080871"/>
              <a:gd name="connsiteX70" fmla="*/ 1733550 w 4332763"/>
              <a:gd name="connsiteY70" fmla="*/ 215095 h 3080871"/>
              <a:gd name="connsiteX71" fmla="*/ 1728788 w 4332763"/>
              <a:gd name="connsiteY71" fmla="*/ 229382 h 3080871"/>
              <a:gd name="connsiteX72" fmla="*/ 1738313 w 4332763"/>
              <a:gd name="connsiteY72" fmla="*/ 243670 h 3080871"/>
              <a:gd name="connsiteX73" fmla="*/ 1743075 w 4332763"/>
              <a:gd name="connsiteY73" fmla="*/ 257957 h 3080871"/>
              <a:gd name="connsiteX74" fmla="*/ 1752600 w 4332763"/>
              <a:gd name="connsiteY74" fmla="*/ 272245 h 3080871"/>
              <a:gd name="connsiteX75" fmla="*/ 1757363 w 4332763"/>
              <a:gd name="connsiteY75" fmla="*/ 286532 h 3080871"/>
              <a:gd name="connsiteX76" fmla="*/ 1776413 w 4332763"/>
              <a:gd name="connsiteY76" fmla="*/ 310345 h 3080871"/>
              <a:gd name="connsiteX77" fmla="*/ 1785938 w 4332763"/>
              <a:gd name="connsiteY77" fmla="*/ 324632 h 3080871"/>
              <a:gd name="connsiteX78" fmla="*/ 1800225 w 4332763"/>
              <a:gd name="connsiteY78" fmla="*/ 372257 h 3080871"/>
              <a:gd name="connsiteX79" fmla="*/ 1814513 w 4332763"/>
              <a:gd name="connsiteY79" fmla="*/ 377020 h 3080871"/>
              <a:gd name="connsiteX80" fmla="*/ 1833563 w 4332763"/>
              <a:gd name="connsiteY80" fmla="*/ 391307 h 3080871"/>
              <a:gd name="connsiteX81" fmla="*/ 1847850 w 4332763"/>
              <a:gd name="connsiteY81" fmla="*/ 400832 h 3080871"/>
              <a:gd name="connsiteX82" fmla="*/ 1852613 w 4332763"/>
              <a:gd name="connsiteY82" fmla="*/ 419882 h 3080871"/>
              <a:gd name="connsiteX83" fmla="*/ 1885950 w 4332763"/>
              <a:gd name="connsiteY83" fmla="*/ 462745 h 3080871"/>
              <a:gd name="connsiteX84" fmla="*/ 1895475 w 4332763"/>
              <a:gd name="connsiteY84" fmla="*/ 477032 h 3080871"/>
              <a:gd name="connsiteX85" fmla="*/ 1900238 w 4332763"/>
              <a:gd name="connsiteY85" fmla="*/ 496082 h 3080871"/>
              <a:gd name="connsiteX86" fmla="*/ 1905000 w 4332763"/>
              <a:gd name="connsiteY86" fmla="*/ 519895 h 3080871"/>
              <a:gd name="connsiteX87" fmla="*/ 1914525 w 4332763"/>
              <a:gd name="connsiteY87" fmla="*/ 548470 h 3080871"/>
              <a:gd name="connsiteX88" fmla="*/ 1919288 w 4332763"/>
              <a:gd name="connsiteY88" fmla="*/ 562757 h 3080871"/>
              <a:gd name="connsiteX89" fmla="*/ 1933575 w 4332763"/>
              <a:gd name="connsiteY89" fmla="*/ 596095 h 3080871"/>
              <a:gd name="connsiteX90" fmla="*/ 1938338 w 4332763"/>
              <a:gd name="connsiteY90" fmla="*/ 610382 h 3080871"/>
              <a:gd name="connsiteX91" fmla="*/ 1952625 w 4332763"/>
              <a:gd name="connsiteY91" fmla="*/ 619907 h 3080871"/>
              <a:gd name="connsiteX92" fmla="*/ 1962150 w 4332763"/>
              <a:gd name="connsiteY92" fmla="*/ 634195 h 3080871"/>
              <a:gd name="connsiteX93" fmla="*/ 1990725 w 4332763"/>
              <a:gd name="connsiteY93" fmla="*/ 653245 h 3080871"/>
              <a:gd name="connsiteX94" fmla="*/ 2014538 w 4332763"/>
              <a:gd name="connsiteY94" fmla="*/ 696107 h 3080871"/>
              <a:gd name="connsiteX95" fmla="*/ 2019300 w 4332763"/>
              <a:gd name="connsiteY95" fmla="*/ 738970 h 3080871"/>
              <a:gd name="connsiteX96" fmla="*/ 2024063 w 4332763"/>
              <a:gd name="connsiteY96" fmla="*/ 762782 h 3080871"/>
              <a:gd name="connsiteX97" fmla="*/ 2038350 w 4332763"/>
              <a:gd name="connsiteY97" fmla="*/ 777070 h 3080871"/>
              <a:gd name="connsiteX98" fmla="*/ 2043113 w 4332763"/>
              <a:gd name="connsiteY98" fmla="*/ 819932 h 3080871"/>
              <a:gd name="connsiteX99" fmla="*/ 2052638 w 4332763"/>
              <a:gd name="connsiteY99" fmla="*/ 834220 h 3080871"/>
              <a:gd name="connsiteX100" fmla="*/ 2057400 w 4332763"/>
              <a:gd name="connsiteY100" fmla="*/ 858032 h 3080871"/>
              <a:gd name="connsiteX101" fmla="*/ 2047875 w 4332763"/>
              <a:gd name="connsiteY101" fmla="*/ 915182 h 3080871"/>
              <a:gd name="connsiteX102" fmla="*/ 2043113 w 4332763"/>
              <a:gd name="connsiteY102" fmla="*/ 929470 h 3080871"/>
              <a:gd name="connsiteX103" fmla="*/ 2024063 w 4332763"/>
              <a:gd name="connsiteY103" fmla="*/ 958045 h 3080871"/>
              <a:gd name="connsiteX104" fmla="*/ 2019300 w 4332763"/>
              <a:gd name="connsiteY104" fmla="*/ 972332 h 3080871"/>
              <a:gd name="connsiteX105" fmla="*/ 2000250 w 4332763"/>
              <a:gd name="connsiteY105" fmla="*/ 1000907 h 3080871"/>
              <a:gd name="connsiteX106" fmla="*/ 1990725 w 4332763"/>
              <a:gd name="connsiteY106" fmla="*/ 1015195 h 3080871"/>
              <a:gd name="connsiteX107" fmla="*/ 1981200 w 4332763"/>
              <a:gd name="connsiteY107" fmla="*/ 1029482 h 3080871"/>
              <a:gd name="connsiteX108" fmla="*/ 1976438 w 4332763"/>
              <a:gd name="connsiteY108" fmla="*/ 1043770 h 3080871"/>
              <a:gd name="connsiteX109" fmla="*/ 1966913 w 4332763"/>
              <a:gd name="connsiteY109" fmla="*/ 1058057 h 3080871"/>
              <a:gd name="connsiteX110" fmla="*/ 1962150 w 4332763"/>
              <a:gd name="connsiteY110" fmla="*/ 1077107 h 3080871"/>
              <a:gd name="connsiteX111" fmla="*/ 1957388 w 4332763"/>
              <a:gd name="connsiteY111" fmla="*/ 1119970 h 3080871"/>
              <a:gd name="connsiteX112" fmla="*/ 1943100 w 4332763"/>
              <a:gd name="connsiteY112" fmla="*/ 1124732 h 3080871"/>
              <a:gd name="connsiteX113" fmla="*/ 1938338 w 4332763"/>
              <a:gd name="connsiteY113" fmla="*/ 1139020 h 3080871"/>
              <a:gd name="connsiteX114" fmla="*/ 1928813 w 4332763"/>
              <a:gd name="connsiteY114" fmla="*/ 1153307 h 3080871"/>
              <a:gd name="connsiteX115" fmla="*/ 1919288 w 4332763"/>
              <a:gd name="connsiteY115" fmla="*/ 1181882 h 3080871"/>
              <a:gd name="connsiteX116" fmla="*/ 1914525 w 4332763"/>
              <a:gd name="connsiteY116" fmla="*/ 1196170 h 3080871"/>
              <a:gd name="connsiteX117" fmla="*/ 1890713 w 4332763"/>
              <a:gd name="connsiteY117" fmla="*/ 1224745 h 3080871"/>
              <a:gd name="connsiteX118" fmla="*/ 1871663 w 4332763"/>
              <a:gd name="connsiteY118" fmla="*/ 1253320 h 3080871"/>
              <a:gd name="connsiteX119" fmla="*/ 1843088 w 4332763"/>
              <a:gd name="connsiteY119" fmla="*/ 1281895 h 3080871"/>
              <a:gd name="connsiteX120" fmla="*/ 1833563 w 4332763"/>
              <a:gd name="connsiteY120" fmla="*/ 1296182 h 3080871"/>
              <a:gd name="connsiteX121" fmla="*/ 1814513 w 4332763"/>
              <a:gd name="connsiteY121" fmla="*/ 1329520 h 3080871"/>
              <a:gd name="connsiteX122" fmla="*/ 1800225 w 4332763"/>
              <a:gd name="connsiteY122" fmla="*/ 1343807 h 3080871"/>
              <a:gd name="connsiteX123" fmla="*/ 1781175 w 4332763"/>
              <a:gd name="connsiteY123" fmla="*/ 1372382 h 3080871"/>
              <a:gd name="connsiteX124" fmla="*/ 1771650 w 4332763"/>
              <a:gd name="connsiteY124" fmla="*/ 1386670 h 3080871"/>
              <a:gd name="connsiteX125" fmla="*/ 1762125 w 4332763"/>
              <a:gd name="connsiteY125" fmla="*/ 1415245 h 3080871"/>
              <a:gd name="connsiteX126" fmla="*/ 1757363 w 4332763"/>
              <a:gd name="connsiteY126" fmla="*/ 1429532 h 3080871"/>
              <a:gd name="connsiteX127" fmla="*/ 1752600 w 4332763"/>
              <a:gd name="connsiteY127" fmla="*/ 1448582 h 3080871"/>
              <a:gd name="connsiteX128" fmla="*/ 1743075 w 4332763"/>
              <a:gd name="connsiteY128" fmla="*/ 1491445 h 3080871"/>
              <a:gd name="connsiteX129" fmla="*/ 1728788 w 4332763"/>
              <a:gd name="connsiteY129" fmla="*/ 1539070 h 3080871"/>
              <a:gd name="connsiteX130" fmla="*/ 1733550 w 4332763"/>
              <a:gd name="connsiteY130" fmla="*/ 1805770 h 3080871"/>
              <a:gd name="connsiteX131" fmla="*/ 1738313 w 4332763"/>
              <a:gd name="connsiteY131" fmla="*/ 1820057 h 3080871"/>
              <a:gd name="connsiteX132" fmla="*/ 1747838 w 4332763"/>
              <a:gd name="connsiteY132" fmla="*/ 1853395 h 3080871"/>
              <a:gd name="connsiteX133" fmla="*/ 1757363 w 4332763"/>
              <a:gd name="connsiteY133" fmla="*/ 1867682 h 3080871"/>
              <a:gd name="connsiteX134" fmla="*/ 1762125 w 4332763"/>
              <a:gd name="connsiteY134" fmla="*/ 1881970 h 3080871"/>
              <a:gd name="connsiteX135" fmla="*/ 1771650 w 4332763"/>
              <a:gd name="connsiteY135" fmla="*/ 1986745 h 3080871"/>
              <a:gd name="connsiteX136" fmla="*/ 1781175 w 4332763"/>
              <a:gd name="connsiteY136" fmla="*/ 2015320 h 3080871"/>
              <a:gd name="connsiteX137" fmla="*/ 1785938 w 4332763"/>
              <a:gd name="connsiteY137" fmla="*/ 2029607 h 3080871"/>
              <a:gd name="connsiteX138" fmla="*/ 1800225 w 4332763"/>
              <a:gd name="connsiteY138" fmla="*/ 2039132 h 3080871"/>
              <a:gd name="connsiteX139" fmla="*/ 1809750 w 4332763"/>
              <a:gd name="connsiteY139" fmla="*/ 2053420 h 3080871"/>
              <a:gd name="connsiteX140" fmla="*/ 1814513 w 4332763"/>
              <a:gd name="connsiteY140" fmla="*/ 2096282 h 3080871"/>
              <a:gd name="connsiteX141" fmla="*/ 1819275 w 4332763"/>
              <a:gd name="connsiteY141" fmla="*/ 2110570 h 3080871"/>
              <a:gd name="connsiteX142" fmla="*/ 1824038 w 4332763"/>
              <a:gd name="connsiteY142" fmla="*/ 2162957 h 3080871"/>
              <a:gd name="connsiteX143" fmla="*/ 1838325 w 4332763"/>
              <a:gd name="connsiteY143" fmla="*/ 2172482 h 3080871"/>
              <a:gd name="connsiteX144" fmla="*/ 1852613 w 4332763"/>
              <a:gd name="connsiteY144" fmla="*/ 2210582 h 3080871"/>
              <a:gd name="connsiteX145" fmla="*/ 1847850 w 4332763"/>
              <a:gd name="connsiteY145" fmla="*/ 2324882 h 3080871"/>
              <a:gd name="connsiteX146" fmla="*/ 1809750 w 4332763"/>
              <a:gd name="connsiteY146" fmla="*/ 2382032 h 3080871"/>
              <a:gd name="connsiteX147" fmla="*/ 1790700 w 4332763"/>
              <a:gd name="connsiteY147" fmla="*/ 2410607 h 3080871"/>
              <a:gd name="connsiteX148" fmla="*/ 1762125 w 4332763"/>
              <a:gd name="connsiteY148" fmla="*/ 2434420 h 3080871"/>
              <a:gd name="connsiteX149" fmla="*/ 1752600 w 4332763"/>
              <a:gd name="connsiteY149" fmla="*/ 2448707 h 3080871"/>
              <a:gd name="connsiteX150" fmla="*/ 1738313 w 4332763"/>
              <a:gd name="connsiteY150" fmla="*/ 2467757 h 3080871"/>
              <a:gd name="connsiteX151" fmla="*/ 1724025 w 4332763"/>
              <a:gd name="connsiteY151" fmla="*/ 2496332 h 3080871"/>
              <a:gd name="connsiteX152" fmla="*/ 1704975 w 4332763"/>
              <a:gd name="connsiteY152" fmla="*/ 2539195 h 3080871"/>
              <a:gd name="connsiteX153" fmla="*/ 1685925 w 4332763"/>
              <a:gd name="connsiteY153" fmla="*/ 2543957 h 3080871"/>
              <a:gd name="connsiteX154" fmla="*/ 1657350 w 4332763"/>
              <a:gd name="connsiteY154" fmla="*/ 2553482 h 3080871"/>
              <a:gd name="connsiteX155" fmla="*/ 1638300 w 4332763"/>
              <a:gd name="connsiteY155" fmla="*/ 2567770 h 3080871"/>
              <a:gd name="connsiteX156" fmla="*/ 1624013 w 4332763"/>
              <a:gd name="connsiteY156" fmla="*/ 2577295 h 3080871"/>
              <a:gd name="connsiteX157" fmla="*/ 1585913 w 4332763"/>
              <a:gd name="connsiteY157" fmla="*/ 2582057 h 3080871"/>
              <a:gd name="connsiteX158" fmla="*/ 1557338 w 4332763"/>
              <a:gd name="connsiteY158" fmla="*/ 2591582 h 3080871"/>
              <a:gd name="connsiteX159" fmla="*/ 1462088 w 4332763"/>
              <a:gd name="connsiteY159" fmla="*/ 2601107 h 3080871"/>
              <a:gd name="connsiteX160" fmla="*/ 1314450 w 4332763"/>
              <a:gd name="connsiteY160" fmla="*/ 2596345 h 3080871"/>
              <a:gd name="connsiteX161" fmla="*/ 1276350 w 4332763"/>
              <a:gd name="connsiteY161" fmla="*/ 2582057 h 3080871"/>
              <a:gd name="connsiteX162" fmla="*/ 1257300 w 4332763"/>
              <a:gd name="connsiteY162" fmla="*/ 2577295 h 3080871"/>
              <a:gd name="connsiteX163" fmla="*/ 1228725 w 4332763"/>
              <a:gd name="connsiteY163" fmla="*/ 2567770 h 3080871"/>
              <a:gd name="connsiteX164" fmla="*/ 1214438 w 4332763"/>
              <a:gd name="connsiteY164" fmla="*/ 2563007 h 3080871"/>
              <a:gd name="connsiteX165" fmla="*/ 1133475 w 4332763"/>
              <a:gd name="connsiteY165" fmla="*/ 2558245 h 3080871"/>
              <a:gd name="connsiteX166" fmla="*/ 962025 w 4332763"/>
              <a:gd name="connsiteY166" fmla="*/ 2563007 h 3080871"/>
              <a:gd name="connsiteX167" fmla="*/ 928688 w 4332763"/>
              <a:gd name="connsiteY167" fmla="*/ 2567770 h 3080871"/>
              <a:gd name="connsiteX168" fmla="*/ 909638 w 4332763"/>
              <a:gd name="connsiteY168" fmla="*/ 2582057 h 3080871"/>
              <a:gd name="connsiteX169" fmla="*/ 881063 w 4332763"/>
              <a:gd name="connsiteY169" fmla="*/ 2601107 h 3080871"/>
              <a:gd name="connsiteX170" fmla="*/ 852488 w 4332763"/>
              <a:gd name="connsiteY170" fmla="*/ 2615395 h 3080871"/>
              <a:gd name="connsiteX171" fmla="*/ 842963 w 4332763"/>
              <a:gd name="connsiteY171" fmla="*/ 2629682 h 3080871"/>
              <a:gd name="connsiteX172" fmla="*/ 838200 w 4332763"/>
              <a:gd name="connsiteY172" fmla="*/ 2667782 h 3080871"/>
              <a:gd name="connsiteX173" fmla="*/ 833438 w 4332763"/>
              <a:gd name="connsiteY173" fmla="*/ 2682070 h 3080871"/>
              <a:gd name="connsiteX174" fmla="*/ 819150 w 4332763"/>
              <a:gd name="connsiteY174" fmla="*/ 2686832 h 3080871"/>
              <a:gd name="connsiteX175" fmla="*/ 790575 w 4332763"/>
              <a:gd name="connsiteY175" fmla="*/ 2691595 h 3080871"/>
              <a:gd name="connsiteX176" fmla="*/ 762000 w 4332763"/>
              <a:gd name="connsiteY176" fmla="*/ 2701120 h 3080871"/>
              <a:gd name="connsiteX177" fmla="*/ 747713 w 4332763"/>
              <a:gd name="connsiteY177" fmla="*/ 2720170 h 3080871"/>
              <a:gd name="connsiteX178" fmla="*/ 738188 w 4332763"/>
              <a:gd name="connsiteY178" fmla="*/ 2734457 h 3080871"/>
              <a:gd name="connsiteX179" fmla="*/ 723900 w 4332763"/>
              <a:gd name="connsiteY179" fmla="*/ 2748745 h 3080871"/>
              <a:gd name="connsiteX180" fmla="*/ 709613 w 4332763"/>
              <a:gd name="connsiteY180" fmla="*/ 2767795 h 3080871"/>
              <a:gd name="connsiteX181" fmla="*/ 695325 w 4332763"/>
              <a:gd name="connsiteY181" fmla="*/ 2782082 h 3080871"/>
              <a:gd name="connsiteX182" fmla="*/ 671513 w 4332763"/>
              <a:gd name="connsiteY182" fmla="*/ 2810657 h 3080871"/>
              <a:gd name="connsiteX183" fmla="*/ 657225 w 4332763"/>
              <a:gd name="connsiteY183" fmla="*/ 2839232 h 3080871"/>
              <a:gd name="connsiteX184" fmla="*/ 647700 w 4332763"/>
              <a:gd name="connsiteY184" fmla="*/ 2867807 h 3080871"/>
              <a:gd name="connsiteX185" fmla="*/ 638175 w 4332763"/>
              <a:gd name="connsiteY185" fmla="*/ 2901145 h 3080871"/>
              <a:gd name="connsiteX186" fmla="*/ 633413 w 4332763"/>
              <a:gd name="connsiteY186" fmla="*/ 2915432 h 3080871"/>
              <a:gd name="connsiteX187" fmla="*/ 628650 w 4332763"/>
              <a:gd name="connsiteY187" fmla="*/ 2939245 h 3080871"/>
              <a:gd name="connsiteX188" fmla="*/ 623888 w 4332763"/>
              <a:gd name="connsiteY188" fmla="*/ 2953532 h 3080871"/>
              <a:gd name="connsiteX189" fmla="*/ 619125 w 4332763"/>
              <a:gd name="connsiteY189" fmla="*/ 2972582 h 3080871"/>
              <a:gd name="connsiteX190" fmla="*/ 604838 w 4332763"/>
              <a:gd name="connsiteY190" fmla="*/ 3001157 h 3080871"/>
              <a:gd name="connsiteX191" fmla="*/ 590550 w 4332763"/>
              <a:gd name="connsiteY191" fmla="*/ 3010682 h 3080871"/>
              <a:gd name="connsiteX192" fmla="*/ 538163 w 4332763"/>
              <a:gd name="connsiteY192" fmla="*/ 3015445 h 3080871"/>
              <a:gd name="connsiteX193" fmla="*/ 495300 w 4332763"/>
              <a:gd name="connsiteY193" fmla="*/ 3020207 h 3080871"/>
              <a:gd name="connsiteX194" fmla="*/ 466725 w 4332763"/>
              <a:gd name="connsiteY194" fmla="*/ 3029732 h 3080871"/>
              <a:gd name="connsiteX195" fmla="*/ 423863 w 4332763"/>
              <a:gd name="connsiteY195" fmla="*/ 3053545 h 3080871"/>
              <a:gd name="connsiteX196" fmla="*/ 371475 w 4332763"/>
              <a:gd name="connsiteY196" fmla="*/ 3058307 h 3080871"/>
              <a:gd name="connsiteX197" fmla="*/ 290513 w 4332763"/>
              <a:gd name="connsiteY197" fmla="*/ 3067832 h 3080871"/>
              <a:gd name="connsiteX198" fmla="*/ 47625 w 4332763"/>
              <a:gd name="connsiteY198" fmla="*/ 3072595 h 3080871"/>
              <a:gd name="connsiteX199" fmla="*/ 0 w 4332763"/>
              <a:gd name="connsiteY199" fmla="*/ 3077357 h 30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332763" h="3080871">
                <a:moveTo>
                  <a:pt x="4329113" y="605620"/>
                </a:moveTo>
                <a:cubicBezTo>
                  <a:pt x="4324350" y="600857"/>
                  <a:pt x="4319137" y="596506"/>
                  <a:pt x="4314825" y="591332"/>
                </a:cubicBezTo>
                <a:cubicBezTo>
                  <a:pt x="4281665" y="551540"/>
                  <a:pt x="4332763" y="604510"/>
                  <a:pt x="4291013" y="562757"/>
                </a:cubicBezTo>
                <a:cubicBezTo>
                  <a:pt x="4281099" y="523104"/>
                  <a:pt x="4293171" y="562314"/>
                  <a:pt x="4276725" y="529420"/>
                </a:cubicBezTo>
                <a:cubicBezTo>
                  <a:pt x="4274480" y="524930"/>
                  <a:pt x="4274401" y="519520"/>
                  <a:pt x="4271963" y="515132"/>
                </a:cubicBezTo>
                <a:cubicBezTo>
                  <a:pt x="4266404" y="505125"/>
                  <a:pt x="4259263" y="496082"/>
                  <a:pt x="4252913" y="486557"/>
                </a:cubicBezTo>
                <a:cubicBezTo>
                  <a:pt x="4249738" y="481795"/>
                  <a:pt x="4247435" y="476317"/>
                  <a:pt x="4243388" y="472270"/>
                </a:cubicBezTo>
                <a:lnTo>
                  <a:pt x="4229100" y="457982"/>
                </a:lnTo>
                <a:cubicBezTo>
                  <a:pt x="4206691" y="502799"/>
                  <a:pt x="4223014" y="478076"/>
                  <a:pt x="4214813" y="396070"/>
                </a:cubicBezTo>
                <a:cubicBezTo>
                  <a:pt x="4214313" y="391075"/>
                  <a:pt x="4211371" y="386625"/>
                  <a:pt x="4210050" y="381782"/>
                </a:cubicBezTo>
                <a:cubicBezTo>
                  <a:pt x="4206605" y="369152"/>
                  <a:pt x="4203700" y="356382"/>
                  <a:pt x="4200525" y="343682"/>
                </a:cubicBezTo>
                <a:cubicBezTo>
                  <a:pt x="4198938" y="337332"/>
                  <a:pt x="4197833" y="330841"/>
                  <a:pt x="4195763" y="324632"/>
                </a:cubicBezTo>
                <a:cubicBezTo>
                  <a:pt x="4190457" y="308716"/>
                  <a:pt x="4190226" y="309243"/>
                  <a:pt x="4186238" y="291295"/>
                </a:cubicBezTo>
                <a:cubicBezTo>
                  <a:pt x="4184482" y="283393"/>
                  <a:pt x="4183231" y="275384"/>
                  <a:pt x="4181475" y="267482"/>
                </a:cubicBezTo>
                <a:cubicBezTo>
                  <a:pt x="4180055" y="261092"/>
                  <a:pt x="4178133" y="254822"/>
                  <a:pt x="4176713" y="248432"/>
                </a:cubicBezTo>
                <a:cubicBezTo>
                  <a:pt x="4167738" y="208045"/>
                  <a:pt x="4177292" y="240647"/>
                  <a:pt x="4162425" y="196045"/>
                </a:cubicBezTo>
                <a:cubicBezTo>
                  <a:pt x="4160838" y="191282"/>
                  <a:pt x="4160448" y="185934"/>
                  <a:pt x="4157663" y="181757"/>
                </a:cubicBezTo>
                <a:cubicBezTo>
                  <a:pt x="4144402" y="161866"/>
                  <a:pt x="4152185" y="171517"/>
                  <a:pt x="4133850" y="153182"/>
                </a:cubicBezTo>
                <a:cubicBezTo>
                  <a:pt x="4132263" y="148420"/>
                  <a:pt x="4131873" y="143072"/>
                  <a:pt x="4129088" y="138895"/>
                </a:cubicBezTo>
                <a:cubicBezTo>
                  <a:pt x="4120781" y="126435"/>
                  <a:pt x="4111882" y="123350"/>
                  <a:pt x="4100513" y="115082"/>
                </a:cubicBezTo>
                <a:cubicBezTo>
                  <a:pt x="4087674" y="105745"/>
                  <a:pt x="4075622" y="95313"/>
                  <a:pt x="4062413" y="86507"/>
                </a:cubicBezTo>
                <a:cubicBezTo>
                  <a:pt x="4057650" y="83332"/>
                  <a:pt x="4052783" y="80309"/>
                  <a:pt x="4048125" y="76982"/>
                </a:cubicBezTo>
                <a:cubicBezTo>
                  <a:pt x="4041666" y="72369"/>
                  <a:pt x="4035967" y="66633"/>
                  <a:pt x="4029075" y="62695"/>
                </a:cubicBezTo>
                <a:cubicBezTo>
                  <a:pt x="4024716" y="60204"/>
                  <a:pt x="4019278" y="60177"/>
                  <a:pt x="4014788" y="57932"/>
                </a:cubicBezTo>
                <a:cubicBezTo>
                  <a:pt x="3966981" y="34028"/>
                  <a:pt x="4039867" y="63917"/>
                  <a:pt x="3981450" y="38882"/>
                </a:cubicBezTo>
                <a:cubicBezTo>
                  <a:pt x="3972887" y="35212"/>
                  <a:pt x="3956472" y="31215"/>
                  <a:pt x="3948113" y="29357"/>
                </a:cubicBezTo>
                <a:cubicBezTo>
                  <a:pt x="3940211" y="27601"/>
                  <a:pt x="3932153" y="26558"/>
                  <a:pt x="3924300" y="24595"/>
                </a:cubicBezTo>
                <a:cubicBezTo>
                  <a:pt x="3879961" y="13510"/>
                  <a:pt x="3958370" y="26739"/>
                  <a:pt x="3876675" y="15070"/>
                </a:cubicBezTo>
                <a:cubicBezTo>
                  <a:pt x="3831465" y="0"/>
                  <a:pt x="3858099" y="6454"/>
                  <a:pt x="3795713" y="782"/>
                </a:cubicBezTo>
                <a:lnTo>
                  <a:pt x="3557588" y="5545"/>
                </a:lnTo>
                <a:cubicBezTo>
                  <a:pt x="3540834" y="6166"/>
                  <a:pt x="3520545" y="18775"/>
                  <a:pt x="3509963" y="29357"/>
                </a:cubicBezTo>
                <a:cubicBezTo>
                  <a:pt x="3505200" y="34120"/>
                  <a:pt x="3501279" y="39909"/>
                  <a:pt x="3495675" y="43645"/>
                </a:cubicBezTo>
                <a:cubicBezTo>
                  <a:pt x="3491498" y="46430"/>
                  <a:pt x="3486340" y="47582"/>
                  <a:pt x="3481388" y="48407"/>
                </a:cubicBezTo>
                <a:cubicBezTo>
                  <a:pt x="3467208" y="50770"/>
                  <a:pt x="3452813" y="51582"/>
                  <a:pt x="3438525" y="53170"/>
                </a:cubicBezTo>
                <a:cubicBezTo>
                  <a:pt x="3433763" y="54757"/>
                  <a:pt x="3428596" y="55441"/>
                  <a:pt x="3424238" y="57932"/>
                </a:cubicBezTo>
                <a:cubicBezTo>
                  <a:pt x="3417346" y="61870"/>
                  <a:pt x="3411691" y="67668"/>
                  <a:pt x="3405188" y="72220"/>
                </a:cubicBezTo>
                <a:cubicBezTo>
                  <a:pt x="3395810" y="78785"/>
                  <a:pt x="3386138" y="84920"/>
                  <a:pt x="3376613" y="91270"/>
                </a:cubicBezTo>
                <a:cubicBezTo>
                  <a:pt x="3371850" y="94445"/>
                  <a:pt x="3367640" y="98669"/>
                  <a:pt x="3362325" y="100795"/>
                </a:cubicBezTo>
                <a:cubicBezTo>
                  <a:pt x="3333852" y="112184"/>
                  <a:pt x="3346623" y="107617"/>
                  <a:pt x="3324225" y="115082"/>
                </a:cubicBezTo>
                <a:cubicBezTo>
                  <a:pt x="3328988" y="108732"/>
                  <a:pt x="3338513" y="103970"/>
                  <a:pt x="3338513" y="96032"/>
                </a:cubicBezTo>
                <a:cubicBezTo>
                  <a:pt x="3338513" y="83333"/>
                  <a:pt x="3309938" y="96032"/>
                  <a:pt x="3309938" y="96032"/>
                </a:cubicBezTo>
                <a:cubicBezTo>
                  <a:pt x="3282769" y="102824"/>
                  <a:pt x="3291502" y="98229"/>
                  <a:pt x="3267075" y="105557"/>
                </a:cubicBezTo>
                <a:cubicBezTo>
                  <a:pt x="3257458" y="108442"/>
                  <a:pt x="3248025" y="111907"/>
                  <a:pt x="3238500" y="115082"/>
                </a:cubicBezTo>
                <a:lnTo>
                  <a:pt x="3224213" y="119845"/>
                </a:lnTo>
                <a:lnTo>
                  <a:pt x="3209925" y="124607"/>
                </a:lnTo>
                <a:cubicBezTo>
                  <a:pt x="3184672" y="149862"/>
                  <a:pt x="3207930" y="129615"/>
                  <a:pt x="3176588" y="148420"/>
                </a:cubicBezTo>
                <a:cubicBezTo>
                  <a:pt x="3166772" y="154310"/>
                  <a:pt x="3158873" y="163850"/>
                  <a:pt x="3148013" y="167470"/>
                </a:cubicBezTo>
                <a:cubicBezTo>
                  <a:pt x="3138488" y="170645"/>
                  <a:pt x="3127792" y="171426"/>
                  <a:pt x="3119438" y="176995"/>
                </a:cubicBezTo>
                <a:cubicBezTo>
                  <a:pt x="3114675" y="180170"/>
                  <a:pt x="3110270" y="183960"/>
                  <a:pt x="3105150" y="186520"/>
                </a:cubicBezTo>
                <a:cubicBezTo>
                  <a:pt x="3095389" y="191400"/>
                  <a:pt x="3076103" y="194234"/>
                  <a:pt x="3067050" y="196045"/>
                </a:cubicBezTo>
                <a:cubicBezTo>
                  <a:pt x="3062288" y="199220"/>
                  <a:pt x="3058193" y="203760"/>
                  <a:pt x="3052763" y="205570"/>
                </a:cubicBezTo>
                <a:cubicBezTo>
                  <a:pt x="3003365" y="222036"/>
                  <a:pt x="3043295" y="200786"/>
                  <a:pt x="3005138" y="215095"/>
                </a:cubicBezTo>
                <a:cubicBezTo>
                  <a:pt x="2998491" y="217588"/>
                  <a:pt x="2992614" y="221823"/>
                  <a:pt x="2986088" y="224620"/>
                </a:cubicBezTo>
                <a:cubicBezTo>
                  <a:pt x="2976528" y="228717"/>
                  <a:pt x="2962409" y="231730"/>
                  <a:pt x="2952750" y="234145"/>
                </a:cubicBezTo>
                <a:cubicBezTo>
                  <a:pt x="2919998" y="255980"/>
                  <a:pt x="2935035" y="249575"/>
                  <a:pt x="2909888" y="257957"/>
                </a:cubicBezTo>
                <a:cubicBezTo>
                  <a:pt x="2858664" y="292105"/>
                  <a:pt x="2890110" y="275153"/>
                  <a:pt x="2757488" y="262720"/>
                </a:cubicBezTo>
                <a:cubicBezTo>
                  <a:pt x="2751789" y="262186"/>
                  <a:pt x="2748431" y="255520"/>
                  <a:pt x="2743200" y="253195"/>
                </a:cubicBezTo>
                <a:cubicBezTo>
                  <a:pt x="2734025" y="249117"/>
                  <a:pt x="2724150" y="246845"/>
                  <a:pt x="2714625" y="243670"/>
                </a:cubicBezTo>
                <a:cubicBezTo>
                  <a:pt x="2709863" y="242082"/>
                  <a:pt x="2705358" y="238958"/>
                  <a:pt x="2700338" y="238907"/>
                </a:cubicBezTo>
                <a:lnTo>
                  <a:pt x="2228850" y="234145"/>
                </a:lnTo>
                <a:cubicBezTo>
                  <a:pt x="2201552" y="193196"/>
                  <a:pt x="2237901" y="241386"/>
                  <a:pt x="2205038" y="215095"/>
                </a:cubicBezTo>
                <a:cubicBezTo>
                  <a:pt x="2200568" y="211519"/>
                  <a:pt x="2199821" y="204576"/>
                  <a:pt x="2195513" y="200807"/>
                </a:cubicBezTo>
                <a:cubicBezTo>
                  <a:pt x="2175357" y="183170"/>
                  <a:pt x="2172274" y="183536"/>
                  <a:pt x="2152650" y="176995"/>
                </a:cubicBezTo>
                <a:cubicBezTo>
                  <a:pt x="2147888" y="173820"/>
                  <a:pt x="2143593" y="169795"/>
                  <a:pt x="2138363" y="167470"/>
                </a:cubicBezTo>
                <a:cubicBezTo>
                  <a:pt x="2118000" y="158420"/>
                  <a:pt x="2110127" y="158722"/>
                  <a:pt x="2090738" y="153182"/>
                </a:cubicBezTo>
                <a:cubicBezTo>
                  <a:pt x="2057494" y="143684"/>
                  <a:pt x="2099993" y="151784"/>
                  <a:pt x="2043113" y="143657"/>
                </a:cubicBezTo>
                <a:cubicBezTo>
                  <a:pt x="1978025" y="145245"/>
                  <a:pt x="1912835" y="144441"/>
                  <a:pt x="1847850" y="148420"/>
                </a:cubicBezTo>
                <a:cubicBezTo>
                  <a:pt x="1833198" y="149317"/>
                  <a:pt x="1796715" y="162290"/>
                  <a:pt x="1781175" y="167470"/>
                </a:cubicBezTo>
                <a:lnTo>
                  <a:pt x="1766888" y="172232"/>
                </a:lnTo>
                <a:cubicBezTo>
                  <a:pt x="1762125" y="176995"/>
                  <a:pt x="1756735" y="181203"/>
                  <a:pt x="1752600" y="186520"/>
                </a:cubicBezTo>
                <a:cubicBezTo>
                  <a:pt x="1745572" y="195556"/>
                  <a:pt x="1733550" y="215095"/>
                  <a:pt x="1733550" y="215095"/>
                </a:cubicBezTo>
                <a:cubicBezTo>
                  <a:pt x="1731963" y="219857"/>
                  <a:pt x="1727963" y="224430"/>
                  <a:pt x="1728788" y="229382"/>
                </a:cubicBezTo>
                <a:cubicBezTo>
                  <a:pt x="1729729" y="235028"/>
                  <a:pt x="1735753" y="238550"/>
                  <a:pt x="1738313" y="243670"/>
                </a:cubicBezTo>
                <a:cubicBezTo>
                  <a:pt x="1740558" y="248160"/>
                  <a:pt x="1740830" y="253467"/>
                  <a:pt x="1743075" y="257957"/>
                </a:cubicBezTo>
                <a:cubicBezTo>
                  <a:pt x="1745635" y="263077"/>
                  <a:pt x="1750040" y="267125"/>
                  <a:pt x="1752600" y="272245"/>
                </a:cubicBezTo>
                <a:cubicBezTo>
                  <a:pt x="1754845" y="276735"/>
                  <a:pt x="1754702" y="282275"/>
                  <a:pt x="1757363" y="286532"/>
                </a:cubicBezTo>
                <a:cubicBezTo>
                  <a:pt x="1762751" y="295152"/>
                  <a:pt x="1770314" y="302213"/>
                  <a:pt x="1776413" y="310345"/>
                </a:cubicBezTo>
                <a:cubicBezTo>
                  <a:pt x="1779847" y="314924"/>
                  <a:pt x="1782763" y="319870"/>
                  <a:pt x="1785938" y="324632"/>
                </a:cubicBezTo>
                <a:cubicBezTo>
                  <a:pt x="1788102" y="337616"/>
                  <a:pt x="1789150" y="361182"/>
                  <a:pt x="1800225" y="372257"/>
                </a:cubicBezTo>
                <a:cubicBezTo>
                  <a:pt x="1803775" y="375807"/>
                  <a:pt x="1809750" y="375432"/>
                  <a:pt x="1814513" y="377020"/>
                </a:cubicBezTo>
                <a:cubicBezTo>
                  <a:pt x="1820863" y="381782"/>
                  <a:pt x="1827104" y="386693"/>
                  <a:pt x="1833563" y="391307"/>
                </a:cubicBezTo>
                <a:cubicBezTo>
                  <a:pt x="1838221" y="394634"/>
                  <a:pt x="1844675" y="396070"/>
                  <a:pt x="1847850" y="400832"/>
                </a:cubicBezTo>
                <a:cubicBezTo>
                  <a:pt x="1851481" y="406278"/>
                  <a:pt x="1849686" y="414028"/>
                  <a:pt x="1852613" y="419882"/>
                </a:cubicBezTo>
                <a:cubicBezTo>
                  <a:pt x="1870667" y="455989"/>
                  <a:pt x="1866353" y="439228"/>
                  <a:pt x="1885950" y="462745"/>
                </a:cubicBezTo>
                <a:cubicBezTo>
                  <a:pt x="1889614" y="467142"/>
                  <a:pt x="1892300" y="472270"/>
                  <a:pt x="1895475" y="477032"/>
                </a:cubicBezTo>
                <a:cubicBezTo>
                  <a:pt x="1897063" y="483382"/>
                  <a:pt x="1898818" y="489692"/>
                  <a:pt x="1900238" y="496082"/>
                </a:cubicBezTo>
                <a:cubicBezTo>
                  <a:pt x="1901994" y="503984"/>
                  <a:pt x="1902870" y="512085"/>
                  <a:pt x="1905000" y="519895"/>
                </a:cubicBezTo>
                <a:cubicBezTo>
                  <a:pt x="1907642" y="529581"/>
                  <a:pt x="1911350" y="538945"/>
                  <a:pt x="1914525" y="548470"/>
                </a:cubicBezTo>
                <a:cubicBezTo>
                  <a:pt x="1916113" y="553232"/>
                  <a:pt x="1918071" y="557887"/>
                  <a:pt x="1919288" y="562757"/>
                </a:cubicBezTo>
                <a:cubicBezTo>
                  <a:pt x="1929197" y="602398"/>
                  <a:pt x="1917132" y="563210"/>
                  <a:pt x="1933575" y="596095"/>
                </a:cubicBezTo>
                <a:cubicBezTo>
                  <a:pt x="1935820" y="600585"/>
                  <a:pt x="1935202" y="606462"/>
                  <a:pt x="1938338" y="610382"/>
                </a:cubicBezTo>
                <a:cubicBezTo>
                  <a:pt x="1941914" y="614851"/>
                  <a:pt x="1947863" y="616732"/>
                  <a:pt x="1952625" y="619907"/>
                </a:cubicBezTo>
                <a:cubicBezTo>
                  <a:pt x="1955800" y="624670"/>
                  <a:pt x="1957842" y="630426"/>
                  <a:pt x="1962150" y="634195"/>
                </a:cubicBezTo>
                <a:cubicBezTo>
                  <a:pt x="1970765" y="641733"/>
                  <a:pt x="1990725" y="653245"/>
                  <a:pt x="1990725" y="653245"/>
                </a:cubicBezTo>
                <a:cubicBezTo>
                  <a:pt x="2012560" y="685997"/>
                  <a:pt x="2006154" y="670960"/>
                  <a:pt x="2014538" y="696107"/>
                </a:cubicBezTo>
                <a:cubicBezTo>
                  <a:pt x="2016125" y="710395"/>
                  <a:pt x="2017267" y="724739"/>
                  <a:pt x="2019300" y="738970"/>
                </a:cubicBezTo>
                <a:cubicBezTo>
                  <a:pt x="2020445" y="746983"/>
                  <a:pt x="2020443" y="755542"/>
                  <a:pt x="2024063" y="762782"/>
                </a:cubicBezTo>
                <a:cubicBezTo>
                  <a:pt x="2027075" y="768806"/>
                  <a:pt x="2033588" y="772307"/>
                  <a:pt x="2038350" y="777070"/>
                </a:cubicBezTo>
                <a:cubicBezTo>
                  <a:pt x="2039938" y="791357"/>
                  <a:pt x="2039626" y="805986"/>
                  <a:pt x="2043113" y="819932"/>
                </a:cubicBezTo>
                <a:cubicBezTo>
                  <a:pt x="2044501" y="825485"/>
                  <a:pt x="2050628" y="828860"/>
                  <a:pt x="2052638" y="834220"/>
                </a:cubicBezTo>
                <a:cubicBezTo>
                  <a:pt x="2055480" y="841799"/>
                  <a:pt x="2055813" y="850095"/>
                  <a:pt x="2057400" y="858032"/>
                </a:cubicBezTo>
                <a:cubicBezTo>
                  <a:pt x="2054710" y="876864"/>
                  <a:pt x="2052520" y="896601"/>
                  <a:pt x="2047875" y="915182"/>
                </a:cubicBezTo>
                <a:cubicBezTo>
                  <a:pt x="2046657" y="920052"/>
                  <a:pt x="2045551" y="925082"/>
                  <a:pt x="2043113" y="929470"/>
                </a:cubicBezTo>
                <a:cubicBezTo>
                  <a:pt x="2037554" y="939477"/>
                  <a:pt x="2027684" y="947185"/>
                  <a:pt x="2024063" y="958045"/>
                </a:cubicBezTo>
                <a:cubicBezTo>
                  <a:pt x="2022475" y="962807"/>
                  <a:pt x="2021738" y="967944"/>
                  <a:pt x="2019300" y="972332"/>
                </a:cubicBezTo>
                <a:cubicBezTo>
                  <a:pt x="2013740" y="982339"/>
                  <a:pt x="2006600" y="991382"/>
                  <a:pt x="2000250" y="1000907"/>
                </a:cubicBezTo>
                <a:lnTo>
                  <a:pt x="1990725" y="1015195"/>
                </a:lnTo>
                <a:lnTo>
                  <a:pt x="1981200" y="1029482"/>
                </a:lnTo>
                <a:cubicBezTo>
                  <a:pt x="1979613" y="1034245"/>
                  <a:pt x="1978683" y="1039280"/>
                  <a:pt x="1976438" y="1043770"/>
                </a:cubicBezTo>
                <a:cubicBezTo>
                  <a:pt x="1973878" y="1048889"/>
                  <a:pt x="1969168" y="1052796"/>
                  <a:pt x="1966913" y="1058057"/>
                </a:cubicBezTo>
                <a:cubicBezTo>
                  <a:pt x="1964335" y="1064073"/>
                  <a:pt x="1963738" y="1070757"/>
                  <a:pt x="1962150" y="1077107"/>
                </a:cubicBezTo>
                <a:cubicBezTo>
                  <a:pt x="1960563" y="1091395"/>
                  <a:pt x="1962727" y="1106623"/>
                  <a:pt x="1957388" y="1119970"/>
                </a:cubicBezTo>
                <a:cubicBezTo>
                  <a:pt x="1955524" y="1124631"/>
                  <a:pt x="1946650" y="1121182"/>
                  <a:pt x="1943100" y="1124732"/>
                </a:cubicBezTo>
                <a:cubicBezTo>
                  <a:pt x="1939550" y="1128282"/>
                  <a:pt x="1940583" y="1134530"/>
                  <a:pt x="1938338" y="1139020"/>
                </a:cubicBezTo>
                <a:cubicBezTo>
                  <a:pt x="1935778" y="1144139"/>
                  <a:pt x="1931138" y="1148077"/>
                  <a:pt x="1928813" y="1153307"/>
                </a:cubicBezTo>
                <a:cubicBezTo>
                  <a:pt x="1924735" y="1162482"/>
                  <a:pt x="1922463" y="1172357"/>
                  <a:pt x="1919288" y="1181882"/>
                </a:cubicBezTo>
                <a:cubicBezTo>
                  <a:pt x="1917700" y="1186645"/>
                  <a:pt x="1917310" y="1191993"/>
                  <a:pt x="1914525" y="1196170"/>
                </a:cubicBezTo>
                <a:cubicBezTo>
                  <a:pt x="1880484" y="1247230"/>
                  <a:pt x="1933499" y="1169732"/>
                  <a:pt x="1890713" y="1224745"/>
                </a:cubicBezTo>
                <a:cubicBezTo>
                  <a:pt x="1883685" y="1233781"/>
                  <a:pt x="1879758" y="1245225"/>
                  <a:pt x="1871663" y="1253320"/>
                </a:cubicBezTo>
                <a:cubicBezTo>
                  <a:pt x="1862138" y="1262845"/>
                  <a:pt x="1850560" y="1270687"/>
                  <a:pt x="1843088" y="1281895"/>
                </a:cubicBezTo>
                <a:cubicBezTo>
                  <a:pt x="1839913" y="1286657"/>
                  <a:pt x="1836403" y="1291212"/>
                  <a:pt x="1833563" y="1296182"/>
                </a:cubicBezTo>
                <a:cubicBezTo>
                  <a:pt x="1825095" y="1311001"/>
                  <a:pt x="1825060" y="1316864"/>
                  <a:pt x="1814513" y="1329520"/>
                </a:cubicBezTo>
                <a:cubicBezTo>
                  <a:pt x="1810201" y="1334694"/>
                  <a:pt x="1804360" y="1338491"/>
                  <a:pt x="1800225" y="1343807"/>
                </a:cubicBezTo>
                <a:cubicBezTo>
                  <a:pt x="1793197" y="1352843"/>
                  <a:pt x="1787525" y="1362857"/>
                  <a:pt x="1781175" y="1372382"/>
                </a:cubicBezTo>
                <a:lnTo>
                  <a:pt x="1771650" y="1386670"/>
                </a:lnTo>
                <a:lnTo>
                  <a:pt x="1762125" y="1415245"/>
                </a:lnTo>
                <a:cubicBezTo>
                  <a:pt x="1760538" y="1420007"/>
                  <a:pt x="1758581" y="1424662"/>
                  <a:pt x="1757363" y="1429532"/>
                </a:cubicBezTo>
                <a:cubicBezTo>
                  <a:pt x="1755775" y="1435882"/>
                  <a:pt x="1754020" y="1442192"/>
                  <a:pt x="1752600" y="1448582"/>
                </a:cubicBezTo>
                <a:cubicBezTo>
                  <a:pt x="1748712" y="1466080"/>
                  <a:pt x="1748057" y="1474838"/>
                  <a:pt x="1743075" y="1491445"/>
                </a:cubicBezTo>
                <a:cubicBezTo>
                  <a:pt x="1725689" y="1549395"/>
                  <a:pt x="1739760" y="1495178"/>
                  <a:pt x="1728788" y="1539070"/>
                </a:cubicBezTo>
                <a:cubicBezTo>
                  <a:pt x="1730375" y="1627970"/>
                  <a:pt x="1730538" y="1716907"/>
                  <a:pt x="1733550" y="1805770"/>
                </a:cubicBezTo>
                <a:cubicBezTo>
                  <a:pt x="1733720" y="1810787"/>
                  <a:pt x="1736934" y="1815230"/>
                  <a:pt x="1738313" y="1820057"/>
                </a:cubicBezTo>
                <a:cubicBezTo>
                  <a:pt x="1740349" y="1827184"/>
                  <a:pt x="1744029" y="1845778"/>
                  <a:pt x="1747838" y="1853395"/>
                </a:cubicBezTo>
                <a:cubicBezTo>
                  <a:pt x="1750398" y="1858514"/>
                  <a:pt x="1754188" y="1862920"/>
                  <a:pt x="1757363" y="1867682"/>
                </a:cubicBezTo>
                <a:cubicBezTo>
                  <a:pt x="1758950" y="1872445"/>
                  <a:pt x="1761599" y="1876977"/>
                  <a:pt x="1762125" y="1881970"/>
                </a:cubicBezTo>
                <a:cubicBezTo>
                  <a:pt x="1765254" y="1911700"/>
                  <a:pt x="1763553" y="1954356"/>
                  <a:pt x="1771650" y="1986745"/>
                </a:cubicBezTo>
                <a:cubicBezTo>
                  <a:pt x="1774085" y="1996485"/>
                  <a:pt x="1778000" y="2005795"/>
                  <a:pt x="1781175" y="2015320"/>
                </a:cubicBezTo>
                <a:cubicBezTo>
                  <a:pt x="1782763" y="2020082"/>
                  <a:pt x="1781761" y="2026822"/>
                  <a:pt x="1785938" y="2029607"/>
                </a:cubicBezTo>
                <a:lnTo>
                  <a:pt x="1800225" y="2039132"/>
                </a:lnTo>
                <a:cubicBezTo>
                  <a:pt x="1803400" y="2043895"/>
                  <a:pt x="1808362" y="2047867"/>
                  <a:pt x="1809750" y="2053420"/>
                </a:cubicBezTo>
                <a:cubicBezTo>
                  <a:pt x="1813237" y="2067366"/>
                  <a:pt x="1812150" y="2082102"/>
                  <a:pt x="1814513" y="2096282"/>
                </a:cubicBezTo>
                <a:cubicBezTo>
                  <a:pt x="1815338" y="2101234"/>
                  <a:pt x="1817688" y="2105807"/>
                  <a:pt x="1819275" y="2110570"/>
                </a:cubicBezTo>
                <a:cubicBezTo>
                  <a:pt x="1820863" y="2128032"/>
                  <a:pt x="1818881" y="2146198"/>
                  <a:pt x="1824038" y="2162957"/>
                </a:cubicBezTo>
                <a:cubicBezTo>
                  <a:pt x="1825721" y="2168428"/>
                  <a:pt x="1834998" y="2167824"/>
                  <a:pt x="1838325" y="2172482"/>
                </a:cubicBezTo>
                <a:cubicBezTo>
                  <a:pt x="1841882" y="2177462"/>
                  <a:pt x="1849745" y="2201980"/>
                  <a:pt x="1852613" y="2210582"/>
                </a:cubicBezTo>
                <a:cubicBezTo>
                  <a:pt x="1851025" y="2248682"/>
                  <a:pt x="1851645" y="2286938"/>
                  <a:pt x="1847850" y="2324882"/>
                </a:cubicBezTo>
                <a:cubicBezTo>
                  <a:pt x="1843853" y="2364850"/>
                  <a:pt x="1832293" y="2348218"/>
                  <a:pt x="1809750" y="2382032"/>
                </a:cubicBezTo>
                <a:cubicBezTo>
                  <a:pt x="1803400" y="2391557"/>
                  <a:pt x="1800225" y="2404257"/>
                  <a:pt x="1790700" y="2410607"/>
                </a:cubicBezTo>
                <a:cubicBezTo>
                  <a:pt x="1776652" y="2419973"/>
                  <a:pt x="1773585" y="2420669"/>
                  <a:pt x="1762125" y="2434420"/>
                </a:cubicBezTo>
                <a:cubicBezTo>
                  <a:pt x="1758461" y="2438817"/>
                  <a:pt x="1755927" y="2444049"/>
                  <a:pt x="1752600" y="2448707"/>
                </a:cubicBezTo>
                <a:cubicBezTo>
                  <a:pt x="1747986" y="2455166"/>
                  <a:pt x="1743075" y="2461407"/>
                  <a:pt x="1738313" y="2467757"/>
                </a:cubicBezTo>
                <a:cubicBezTo>
                  <a:pt x="1720940" y="2519873"/>
                  <a:pt x="1748648" y="2440931"/>
                  <a:pt x="1724025" y="2496332"/>
                </a:cubicBezTo>
                <a:cubicBezTo>
                  <a:pt x="1721256" y="2502561"/>
                  <a:pt x="1715185" y="2532388"/>
                  <a:pt x="1704975" y="2539195"/>
                </a:cubicBezTo>
                <a:cubicBezTo>
                  <a:pt x="1699529" y="2542826"/>
                  <a:pt x="1692194" y="2542076"/>
                  <a:pt x="1685925" y="2543957"/>
                </a:cubicBezTo>
                <a:cubicBezTo>
                  <a:pt x="1676308" y="2546842"/>
                  <a:pt x="1657350" y="2553482"/>
                  <a:pt x="1657350" y="2553482"/>
                </a:cubicBezTo>
                <a:cubicBezTo>
                  <a:pt x="1651000" y="2558245"/>
                  <a:pt x="1644759" y="2563156"/>
                  <a:pt x="1638300" y="2567770"/>
                </a:cubicBezTo>
                <a:cubicBezTo>
                  <a:pt x="1633643" y="2571097"/>
                  <a:pt x="1629535" y="2575789"/>
                  <a:pt x="1624013" y="2577295"/>
                </a:cubicBezTo>
                <a:cubicBezTo>
                  <a:pt x="1611665" y="2580663"/>
                  <a:pt x="1598613" y="2580470"/>
                  <a:pt x="1585913" y="2582057"/>
                </a:cubicBezTo>
                <a:lnTo>
                  <a:pt x="1557338" y="2591582"/>
                </a:lnTo>
                <a:cubicBezTo>
                  <a:pt x="1517401" y="2604895"/>
                  <a:pt x="1548074" y="2596050"/>
                  <a:pt x="1462088" y="2601107"/>
                </a:cubicBezTo>
                <a:cubicBezTo>
                  <a:pt x="1412875" y="2599520"/>
                  <a:pt x="1363608" y="2599154"/>
                  <a:pt x="1314450" y="2596345"/>
                </a:cubicBezTo>
                <a:cubicBezTo>
                  <a:pt x="1295222" y="2595246"/>
                  <a:pt x="1293977" y="2588667"/>
                  <a:pt x="1276350" y="2582057"/>
                </a:cubicBezTo>
                <a:cubicBezTo>
                  <a:pt x="1270221" y="2579759"/>
                  <a:pt x="1263569" y="2579176"/>
                  <a:pt x="1257300" y="2577295"/>
                </a:cubicBezTo>
                <a:cubicBezTo>
                  <a:pt x="1247683" y="2574410"/>
                  <a:pt x="1238250" y="2570945"/>
                  <a:pt x="1228725" y="2567770"/>
                </a:cubicBezTo>
                <a:cubicBezTo>
                  <a:pt x="1223963" y="2566182"/>
                  <a:pt x="1219449" y="2563302"/>
                  <a:pt x="1214438" y="2563007"/>
                </a:cubicBezTo>
                <a:lnTo>
                  <a:pt x="1133475" y="2558245"/>
                </a:lnTo>
                <a:lnTo>
                  <a:pt x="962025" y="2563007"/>
                </a:lnTo>
                <a:cubicBezTo>
                  <a:pt x="950812" y="2563529"/>
                  <a:pt x="939237" y="2563934"/>
                  <a:pt x="928688" y="2567770"/>
                </a:cubicBezTo>
                <a:cubicBezTo>
                  <a:pt x="921228" y="2570483"/>
                  <a:pt x="916141" y="2577505"/>
                  <a:pt x="909638" y="2582057"/>
                </a:cubicBezTo>
                <a:cubicBezTo>
                  <a:pt x="900260" y="2588622"/>
                  <a:pt x="891923" y="2597487"/>
                  <a:pt x="881063" y="2601107"/>
                </a:cubicBezTo>
                <a:cubicBezTo>
                  <a:pt x="861345" y="2607680"/>
                  <a:pt x="870952" y="2603085"/>
                  <a:pt x="852488" y="2615395"/>
                </a:cubicBezTo>
                <a:cubicBezTo>
                  <a:pt x="849313" y="2620157"/>
                  <a:pt x="844469" y="2624160"/>
                  <a:pt x="842963" y="2629682"/>
                </a:cubicBezTo>
                <a:cubicBezTo>
                  <a:pt x="839595" y="2642030"/>
                  <a:pt x="840490" y="2655190"/>
                  <a:pt x="838200" y="2667782"/>
                </a:cubicBezTo>
                <a:cubicBezTo>
                  <a:pt x="837302" y="2672721"/>
                  <a:pt x="836988" y="2678520"/>
                  <a:pt x="833438" y="2682070"/>
                </a:cubicBezTo>
                <a:cubicBezTo>
                  <a:pt x="829888" y="2685620"/>
                  <a:pt x="824051" y="2685743"/>
                  <a:pt x="819150" y="2686832"/>
                </a:cubicBezTo>
                <a:cubicBezTo>
                  <a:pt x="809724" y="2688927"/>
                  <a:pt x="799943" y="2689253"/>
                  <a:pt x="790575" y="2691595"/>
                </a:cubicBezTo>
                <a:cubicBezTo>
                  <a:pt x="780835" y="2694030"/>
                  <a:pt x="762000" y="2701120"/>
                  <a:pt x="762000" y="2701120"/>
                </a:cubicBezTo>
                <a:cubicBezTo>
                  <a:pt x="757238" y="2707470"/>
                  <a:pt x="752327" y="2713711"/>
                  <a:pt x="747713" y="2720170"/>
                </a:cubicBezTo>
                <a:cubicBezTo>
                  <a:pt x="744386" y="2724828"/>
                  <a:pt x="741852" y="2730060"/>
                  <a:pt x="738188" y="2734457"/>
                </a:cubicBezTo>
                <a:cubicBezTo>
                  <a:pt x="733876" y="2739631"/>
                  <a:pt x="728283" y="2743631"/>
                  <a:pt x="723900" y="2748745"/>
                </a:cubicBezTo>
                <a:cubicBezTo>
                  <a:pt x="718734" y="2754772"/>
                  <a:pt x="714779" y="2761769"/>
                  <a:pt x="709613" y="2767795"/>
                </a:cubicBezTo>
                <a:cubicBezTo>
                  <a:pt x="705230" y="2772909"/>
                  <a:pt x="699637" y="2776908"/>
                  <a:pt x="695325" y="2782082"/>
                </a:cubicBezTo>
                <a:cubicBezTo>
                  <a:pt x="662165" y="2821873"/>
                  <a:pt x="713261" y="2768909"/>
                  <a:pt x="671513" y="2810657"/>
                </a:cubicBezTo>
                <a:cubicBezTo>
                  <a:pt x="654140" y="2862773"/>
                  <a:pt x="681848" y="2783831"/>
                  <a:pt x="657225" y="2839232"/>
                </a:cubicBezTo>
                <a:cubicBezTo>
                  <a:pt x="653147" y="2848407"/>
                  <a:pt x="650875" y="2858282"/>
                  <a:pt x="647700" y="2867807"/>
                </a:cubicBezTo>
                <a:cubicBezTo>
                  <a:pt x="636287" y="2902048"/>
                  <a:pt x="650129" y="2859305"/>
                  <a:pt x="638175" y="2901145"/>
                </a:cubicBezTo>
                <a:cubicBezTo>
                  <a:pt x="636796" y="2905972"/>
                  <a:pt x="634631" y="2910562"/>
                  <a:pt x="633413" y="2915432"/>
                </a:cubicBezTo>
                <a:cubicBezTo>
                  <a:pt x="631450" y="2923285"/>
                  <a:pt x="630613" y="2931392"/>
                  <a:pt x="628650" y="2939245"/>
                </a:cubicBezTo>
                <a:cubicBezTo>
                  <a:pt x="627432" y="2944115"/>
                  <a:pt x="625267" y="2948705"/>
                  <a:pt x="623888" y="2953532"/>
                </a:cubicBezTo>
                <a:cubicBezTo>
                  <a:pt x="622090" y="2959826"/>
                  <a:pt x="620923" y="2966288"/>
                  <a:pt x="619125" y="2972582"/>
                </a:cubicBezTo>
                <a:cubicBezTo>
                  <a:pt x="616026" y="2983429"/>
                  <a:pt x="613189" y="2992807"/>
                  <a:pt x="604838" y="3001157"/>
                </a:cubicBezTo>
                <a:cubicBezTo>
                  <a:pt x="600790" y="3005204"/>
                  <a:pt x="596147" y="3009483"/>
                  <a:pt x="590550" y="3010682"/>
                </a:cubicBezTo>
                <a:cubicBezTo>
                  <a:pt x="573405" y="3014356"/>
                  <a:pt x="555610" y="3013700"/>
                  <a:pt x="538163" y="3015445"/>
                </a:cubicBezTo>
                <a:cubicBezTo>
                  <a:pt x="523859" y="3016875"/>
                  <a:pt x="509588" y="3018620"/>
                  <a:pt x="495300" y="3020207"/>
                </a:cubicBezTo>
                <a:cubicBezTo>
                  <a:pt x="485775" y="3023382"/>
                  <a:pt x="475079" y="3024163"/>
                  <a:pt x="466725" y="3029732"/>
                </a:cubicBezTo>
                <a:cubicBezTo>
                  <a:pt x="454831" y="3037661"/>
                  <a:pt x="439863" y="3051259"/>
                  <a:pt x="423863" y="3053545"/>
                </a:cubicBezTo>
                <a:cubicBezTo>
                  <a:pt x="406505" y="3056025"/>
                  <a:pt x="388902" y="3056371"/>
                  <a:pt x="371475" y="3058307"/>
                </a:cubicBezTo>
                <a:cubicBezTo>
                  <a:pt x="337913" y="3062036"/>
                  <a:pt x="327179" y="3066630"/>
                  <a:pt x="290513" y="3067832"/>
                </a:cubicBezTo>
                <a:cubicBezTo>
                  <a:pt x="209578" y="3070486"/>
                  <a:pt x="128588" y="3071007"/>
                  <a:pt x="47625" y="3072595"/>
                </a:cubicBezTo>
                <a:cubicBezTo>
                  <a:pt x="22796" y="3080871"/>
                  <a:pt x="38358" y="3077357"/>
                  <a:pt x="0" y="3077357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524875" y="2974092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83599" y="5445224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58148" y="278605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28638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제목 9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노선 선정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 지형도</a:t>
            </a:r>
            <a:r>
              <a:rPr lang="en-US" altLang="ko-KR" sz="4000" dirty="0" smtClean="0"/>
              <a:t>(1/3)</a:t>
            </a:r>
            <a:endParaRPr lang="ko-KR" altLang="en-US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2" cstate="print"/>
          <a:srcRect l="12552" t="20156" r="57194" b="56452"/>
          <a:stretch>
            <a:fillRect/>
          </a:stretch>
        </p:blipFill>
        <p:spPr bwMode="auto">
          <a:xfrm>
            <a:off x="781050" y="1362075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dministrator\바탕 화면\새 폴더\A점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3789040"/>
            <a:ext cx="3600000" cy="2160000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tor\바탕 화면\새 폴더\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99" y="3789040"/>
            <a:ext cx="3600000" cy="2160000"/>
          </a:xfrm>
          <a:prstGeom prst="rect">
            <a:avLst/>
          </a:prstGeom>
          <a:noFill/>
        </p:spPr>
      </p:pic>
      <p:pic>
        <p:nvPicPr>
          <p:cNvPr id="15" name="Picture 4"/>
          <p:cNvPicPr preferRelativeResize="0">
            <a:picLocks noChangeArrowheads="1"/>
          </p:cNvPicPr>
          <p:nvPr/>
        </p:nvPicPr>
        <p:blipFill>
          <a:blip r:embed="rId2" cstate="print"/>
          <a:srcRect l="49139" t="20225" r="20524" b="56717"/>
          <a:stretch>
            <a:fillRect/>
          </a:stretch>
        </p:blipFill>
        <p:spPr bwMode="auto">
          <a:xfrm>
            <a:off x="5143499" y="1362075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 지형도</a:t>
            </a:r>
            <a:r>
              <a:rPr lang="en-US" altLang="ko-KR" sz="4000" dirty="0" smtClean="0"/>
              <a:t>(2/3)</a:t>
            </a:r>
            <a:endParaRPr lang="ko-KR" altLang="en-US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C:\Documents and Settings\Administrator\바탕 화면\새 폴더\2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0" y="3790800"/>
            <a:ext cx="3600000" cy="216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바탕 화면\새 폴더\3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400" y="3790800"/>
            <a:ext cx="3600000" cy="2160000"/>
          </a:xfrm>
          <a:prstGeom prst="rect">
            <a:avLst/>
          </a:prstGeom>
          <a:noFill/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4" cstate="print"/>
          <a:srcRect l="12630" t="53710" r="57005" b="23715"/>
          <a:stretch>
            <a:fillRect/>
          </a:stretch>
        </p:blipFill>
        <p:spPr bwMode="auto">
          <a:xfrm>
            <a:off x="781200" y="1360800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4" cstate="print"/>
          <a:srcRect l="49652" t="53913" r="22336" b="23809"/>
          <a:stretch>
            <a:fillRect/>
          </a:stretch>
        </p:blipFill>
        <p:spPr bwMode="auto">
          <a:xfrm>
            <a:off x="5144400" y="1360800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 </a:t>
            </a:r>
            <a:r>
              <a:rPr lang="ko-KR" altLang="en-US" smtClean="0"/>
              <a:t>지형도</a:t>
            </a:r>
            <a:r>
              <a:rPr lang="en-US" altLang="ko-KR" sz="4000" dirty="0" smtClean="0"/>
              <a:t>(3/3)</a:t>
            </a:r>
            <a:endParaRPr lang="ko-KR" altLang="en-US" sz="4000" dirty="0"/>
          </a:p>
        </p:txBody>
      </p:sp>
      <p:pic>
        <p:nvPicPr>
          <p:cNvPr id="16385" name="Picture 1"/>
          <p:cNvPicPr preferRelativeResize="0">
            <a:picLocks noChangeArrowheads="1"/>
          </p:cNvPicPr>
          <p:nvPr/>
        </p:nvPicPr>
        <p:blipFill>
          <a:blip r:embed="rId2" cstate="print"/>
          <a:srcRect l="12013" t="14980" r="58051" b="64024"/>
          <a:stretch>
            <a:fillRect/>
          </a:stretch>
        </p:blipFill>
        <p:spPr bwMode="auto">
          <a:xfrm>
            <a:off x="781200" y="1360800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 preferRelativeResize="0">
            <a:picLocks noChangeArrowheads="1"/>
          </p:cNvPicPr>
          <p:nvPr/>
        </p:nvPicPr>
        <p:blipFill>
          <a:blip r:embed="rId2" cstate="print"/>
          <a:srcRect l="48117" t="13887" r="22522" b="64024"/>
          <a:stretch>
            <a:fillRect/>
          </a:stretch>
        </p:blipFill>
        <p:spPr bwMode="auto">
          <a:xfrm>
            <a:off x="5144400" y="1360800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istrator\바탕 화면\새 폴더\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0" y="3790800"/>
            <a:ext cx="3600000" cy="21600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바탕 화면\새 폴더\5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4400" y="3790800"/>
            <a:ext cx="360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성과표</a:t>
            </a:r>
            <a:r>
              <a:rPr lang="en-US" altLang="ko-KR" sz="4000" dirty="0" smtClean="0"/>
              <a:t>(1/4)</a:t>
            </a:r>
            <a:endParaRPr lang="ko-KR" altLang="en-US" sz="4000" dirty="0"/>
          </a:p>
        </p:txBody>
      </p:sp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2" cstate="print"/>
          <a:srcRect l="27187" t="12630" r="26771" b="8984"/>
          <a:stretch>
            <a:fillRect/>
          </a:stretch>
        </p:blipFill>
        <p:spPr bwMode="auto">
          <a:xfrm>
            <a:off x="179512" y="1196752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3" cstate="print"/>
          <a:srcRect l="28333" t="12891" r="27500" b="7031"/>
          <a:stretch>
            <a:fillRect/>
          </a:stretch>
        </p:blipFill>
        <p:spPr bwMode="auto">
          <a:xfrm>
            <a:off x="4644008" y="1196752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00892" y="1486792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총 구간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: 677m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457" name="Picture 1"/>
          <p:cNvPicPr preferRelativeResize="0">
            <a:picLocks noChangeArrowheads="1"/>
          </p:cNvPicPr>
          <p:nvPr/>
        </p:nvPicPr>
        <p:blipFill>
          <a:blip r:embed="rId2" cstate="print"/>
          <a:srcRect l="29966" t="11285" r="29282" b="10740"/>
          <a:stretch>
            <a:fillRect/>
          </a:stretch>
        </p:blipFill>
        <p:spPr bwMode="auto">
          <a:xfrm>
            <a:off x="180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3" cstate="print"/>
          <a:srcRect l="28748" t="15755" r="27891" b="8657"/>
          <a:stretch>
            <a:fillRect/>
          </a:stretch>
        </p:blipFill>
        <p:spPr bwMode="auto">
          <a:xfrm>
            <a:off x="4644000" y="1195200"/>
            <a:ext cx="43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성과표</a:t>
            </a:r>
            <a:r>
              <a:rPr lang="en-US" altLang="ko-KR" sz="4000" dirty="0" smtClean="0"/>
              <a:t>(2/4)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100</Words>
  <Application>Microsoft Office PowerPoint</Application>
  <PresentationFormat>화면 슬라이드 쇼(4:3)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발 표 순 서</vt:lpstr>
      <vt:lpstr>주간 활동 계획서</vt:lpstr>
      <vt:lpstr>노선 선정</vt:lpstr>
      <vt:lpstr>횡단 지형도(1/3)</vt:lpstr>
      <vt:lpstr>횡단 지형도(2/3)</vt:lpstr>
      <vt:lpstr>횡단 지형도(3/3)</vt:lpstr>
      <vt:lpstr>성과표(1/4)</vt:lpstr>
      <vt:lpstr>성과표(2/4)</vt:lpstr>
      <vt:lpstr>성과표(3/4)</vt:lpstr>
      <vt:lpstr>성과표(4/4)</vt:lpstr>
      <vt:lpstr>고    찰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</dc:creator>
  <cp:lastModifiedBy>s</cp:lastModifiedBy>
  <cp:revision>133</cp:revision>
  <dcterms:created xsi:type="dcterms:W3CDTF">2011-05-10T05:55:12Z</dcterms:created>
  <dcterms:modified xsi:type="dcterms:W3CDTF">2011-11-15T03:42:09Z</dcterms:modified>
</cp:coreProperties>
</file>