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1D6F5-9B2E-470F-91F3-6E1A98E316C2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1532EDD-E462-4286-A65B-F99F032D681E}">
      <dgm:prSet phldrT="[텍스트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latinLnBrk="1"/>
          <a:r>
            <a:rPr lang="en-US" altLang="ko-KR" sz="1800" b="1" dirty="0" smtClean="0">
              <a:solidFill>
                <a:schemeClr val="accent6"/>
              </a:solidFill>
              <a:latin typeface="궁서" pitchFamily="18" charset="-127"/>
              <a:ea typeface="궁서" pitchFamily="18" charset="-127"/>
            </a:rPr>
            <a:t>1. </a:t>
          </a:r>
          <a:r>
            <a:rPr lang="ko-KR" altLang="en-US" sz="1800" b="1" dirty="0" smtClean="0">
              <a:solidFill>
                <a:schemeClr val="accent6"/>
              </a:solidFill>
              <a:latin typeface="궁서" pitchFamily="18" charset="-127"/>
              <a:ea typeface="궁서" pitchFamily="18" charset="-127"/>
            </a:rPr>
            <a:t>주 간 활 동 계 </a:t>
          </a:r>
          <a:r>
            <a:rPr lang="ko-KR" altLang="en-US" sz="1800" b="1" dirty="0" err="1" smtClean="0">
              <a:solidFill>
                <a:schemeClr val="accent6"/>
              </a:solidFill>
              <a:latin typeface="궁서" pitchFamily="18" charset="-127"/>
              <a:ea typeface="궁서" pitchFamily="18" charset="-127"/>
            </a:rPr>
            <a:t>획서</a:t>
          </a:r>
          <a:endParaRPr lang="ko-KR" altLang="en-US" sz="1800" b="1" dirty="0"/>
        </a:p>
      </dgm:t>
    </dgm:pt>
    <dgm:pt modelId="{2FFEBA4A-6447-4CD1-A496-237ED8507746}" type="parTrans" cxnId="{1885A525-9518-4E3D-BFAF-A559FDA2AF37}">
      <dgm:prSet/>
      <dgm:spPr/>
      <dgm:t>
        <a:bodyPr/>
        <a:lstStyle/>
        <a:p>
          <a:pPr latinLnBrk="1"/>
          <a:endParaRPr lang="ko-KR" altLang="en-US"/>
        </a:p>
      </dgm:t>
    </dgm:pt>
    <dgm:pt modelId="{D8CDC913-6EA2-41FB-B0BD-429EBB7FCCCF}" type="sibTrans" cxnId="{1885A525-9518-4E3D-BFAF-A559FDA2AF37}">
      <dgm:prSet/>
      <dgm:spPr/>
      <dgm:t>
        <a:bodyPr/>
        <a:lstStyle/>
        <a:p>
          <a:pPr latinLnBrk="1"/>
          <a:endParaRPr lang="ko-KR" altLang="en-US"/>
        </a:p>
      </dgm:t>
    </dgm:pt>
    <dgm:pt modelId="{6071AF77-CA63-4A33-B05D-FB0DF5FD01A6}">
      <dgm:prSet phldrT="[텍스트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latinLnBrk="1"/>
          <a:r>
            <a:rPr lang="en-US" altLang="ko-KR" sz="1800" b="1" dirty="0" smtClean="0">
              <a:latin typeface="궁서" pitchFamily="18" charset="-127"/>
              <a:ea typeface="궁서" pitchFamily="18" charset="-127"/>
            </a:rPr>
            <a:t>2. </a:t>
          </a:r>
          <a:r>
            <a:rPr lang="ko-KR" altLang="en-US" sz="1800" b="1" dirty="0" smtClean="0">
              <a:latin typeface="궁서" pitchFamily="18" charset="-127"/>
              <a:ea typeface="궁서" pitchFamily="18" charset="-127"/>
            </a:rPr>
            <a:t>노 선 선 정</a:t>
          </a:r>
          <a:endParaRPr lang="ko-KR" altLang="en-US" sz="1800" b="1" dirty="0"/>
        </a:p>
      </dgm:t>
    </dgm:pt>
    <dgm:pt modelId="{D642CE45-5CFF-4216-B9E7-5E75CE6DEFCA}" type="parTrans" cxnId="{25D91F58-113D-4F5A-82BD-FEBC7A199244}">
      <dgm:prSet/>
      <dgm:spPr/>
      <dgm:t>
        <a:bodyPr/>
        <a:lstStyle/>
        <a:p>
          <a:pPr latinLnBrk="1"/>
          <a:endParaRPr lang="ko-KR" altLang="en-US"/>
        </a:p>
      </dgm:t>
    </dgm:pt>
    <dgm:pt modelId="{4ED6FAF8-FB19-40F1-98A7-6CEE830D3AA5}" type="sibTrans" cxnId="{25D91F58-113D-4F5A-82BD-FEBC7A199244}">
      <dgm:prSet/>
      <dgm:spPr/>
      <dgm:t>
        <a:bodyPr/>
        <a:lstStyle/>
        <a:p>
          <a:pPr latinLnBrk="1"/>
          <a:endParaRPr lang="ko-KR" altLang="en-US"/>
        </a:p>
      </dgm:t>
    </dgm:pt>
    <dgm:pt modelId="{CD39F9E8-7C30-4940-9EB0-BF99568F1C02}">
      <dgm:prSet phldrT="[텍스트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pPr latinLnBrk="1"/>
          <a:r>
            <a:rPr lang="en-US" altLang="ko-KR" sz="1800" b="1" dirty="0" smtClean="0">
              <a:latin typeface="궁서" pitchFamily="18" charset="-127"/>
              <a:ea typeface="궁서" pitchFamily="18" charset="-127"/>
            </a:rPr>
            <a:t>3. </a:t>
          </a:r>
          <a:r>
            <a:rPr lang="ko-KR" altLang="en-US" sz="1800" b="1" dirty="0" smtClean="0">
              <a:latin typeface="궁서" pitchFamily="18" charset="-127"/>
              <a:ea typeface="궁서" pitchFamily="18" charset="-127"/>
            </a:rPr>
            <a:t>야 장</a:t>
          </a:r>
          <a:endParaRPr lang="ko-KR" altLang="en-US" sz="1800" b="1" dirty="0"/>
        </a:p>
      </dgm:t>
    </dgm:pt>
    <dgm:pt modelId="{C96CAACF-C0B7-4EC8-A680-4A304856DD67}" type="parTrans" cxnId="{5EC1C014-2DD2-48E1-8356-5D7228EE755B}">
      <dgm:prSet/>
      <dgm:spPr/>
      <dgm:t>
        <a:bodyPr/>
        <a:lstStyle/>
        <a:p>
          <a:pPr latinLnBrk="1"/>
          <a:endParaRPr lang="ko-KR" altLang="en-US"/>
        </a:p>
      </dgm:t>
    </dgm:pt>
    <dgm:pt modelId="{B6202E5E-6DD8-4A30-816E-CA00A27125B1}" type="sibTrans" cxnId="{5EC1C014-2DD2-48E1-8356-5D7228EE755B}">
      <dgm:prSet/>
      <dgm:spPr/>
      <dgm:t>
        <a:bodyPr/>
        <a:lstStyle/>
        <a:p>
          <a:pPr latinLnBrk="1"/>
          <a:endParaRPr lang="ko-KR" altLang="en-US"/>
        </a:p>
      </dgm:t>
    </dgm:pt>
    <dgm:pt modelId="{55BC0221-1F2B-4595-B7DA-F6AD9A57E372}">
      <dgm:prSet phldrT="[텍스트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pPr latinLnBrk="1"/>
          <a:r>
            <a:rPr lang="en-US" altLang="ko-KR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궁서" pitchFamily="18" charset="-127"/>
              <a:ea typeface="궁서" pitchFamily="18" charset="-127"/>
            </a:rPr>
            <a:t>4. </a:t>
          </a:r>
          <a:r>
            <a:rPr lang="ko-KR" alt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궁서" pitchFamily="18" charset="-127"/>
              <a:ea typeface="궁서" pitchFamily="18" charset="-127"/>
            </a:rPr>
            <a:t>성 과 표</a:t>
          </a:r>
          <a:endParaRPr lang="ko-KR" altLang="en-US" sz="18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F099B61-FFB9-4040-808C-B1BD71CED76C}" type="parTrans" cxnId="{BDC3DBDB-89C1-4EC0-86E4-A1C0B49F2A94}">
      <dgm:prSet/>
      <dgm:spPr/>
      <dgm:t>
        <a:bodyPr/>
        <a:lstStyle/>
        <a:p>
          <a:pPr latinLnBrk="1"/>
          <a:endParaRPr lang="ko-KR" altLang="en-US"/>
        </a:p>
      </dgm:t>
    </dgm:pt>
    <dgm:pt modelId="{109AA211-700A-4CA3-874D-59AA16D32180}" type="sibTrans" cxnId="{BDC3DBDB-89C1-4EC0-86E4-A1C0B49F2A94}">
      <dgm:prSet/>
      <dgm:spPr/>
      <dgm:t>
        <a:bodyPr/>
        <a:lstStyle/>
        <a:p>
          <a:pPr latinLnBrk="1"/>
          <a:endParaRPr lang="ko-KR" altLang="en-US"/>
        </a:p>
      </dgm:t>
    </dgm:pt>
    <dgm:pt modelId="{1B5D0E5D-A77A-4637-894C-2CAA27B67216}">
      <dgm:prSet phldrT="[텍스트]"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 lIns="108000" tIns="108000" rIns="108000" bIns="108000"/>
        <a:lstStyle/>
        <a:p>
          <a:pPr latinLnBrk="1"/>
          <a:r>
            <a:rPr lang="en-US" altLang="ko-KR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궁서" pitchFamily="18" charset="-127"/>
              <a:ea typeface="궁서" pitchFamily="18" charset="-127"/>
            </a:rPr>
            <a:t>5. </a:t>
          </a:r>
          <a:r>
            <a:rPr lang="ko-KR" alt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궁서" pitchFamily="18" charset="-127"/>
              <a:ea typeface="궁서" pitchFamily="18" charset="-127"/>
            </a:rPr>
            <a:t>종 단 면 도</a:t>
          </a:r>
          <a:endParaRPr lang="ko-KR" altLang="en-US" sz="18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BDAAA45-420A-4E43-A6B4-AFFBD218B58C}" type="parTrans" cxnId="{42325306-19E8-4914-BC7D-9688B9D8A706}">
      <dgm:prSet/>
      <dgm:spPr/>
      <dgm:t>
        <a:bodyPr/>
        <a:lstStyle/>
        <a:p>
          <a:pPr latinLnBrk="1"/>
          <a:endParaRPr lang="ko-KR" altLang="en-US"/>
        </a:p>
      </dgm:t>
    </dgm:pt>
    <dgm:pt modelId="{48E83333-5F1C-4DC8-926F-940D703BA099}" type="sibTrans" cxnId="{42325306-19E8-4914-BC7D-9688B9D8A706}">
      <dgm:prSet/>
      <dgm:spPr/>
      <dgm:t>
        <a:bodyPr/>
        <a:lstStyle/>
        <a:p>
          <a:pPr latinLnBrk="1"/>
          <a:endParaRPr lang="ko-KR" altLang="en-US"/>
        </a:p>
      </dgm:t>
    </dgm:pt>
    <dgm:pt modelId="{298B73B9-EF2F-4A3A-AEE1-2DDCD1073FD4}" type="pres">
      <dgm:prSet presAssocID="{A421D6F5-9B2E-470F-91F3-6E1A98E316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A8ED5F-E1D0-4757-9061-33D4639284DE}" type="pres">
      <dgm:prSet presAssocID="{E1532EDD-E462-4286-A65B-F99F032D681E}" presName="node" presStyleLbl="node1" presStyleIdx="0" presStyleCnt="5" custScaleX="82219" custScaleY="56912" custLinFactNeighborX="636" custLinFactNeighborY="1197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0225EB-6317-4DC4-A143-77BF916B37D1}" type="pres">
      <dgm:prSet presAssocID="{D8CDC913-6EA2-41FB-B0BD-429EBB7FCCCF}" presName="sibTrans" presStyleLbl="sibTrans1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A1258137-9FA9-4380-B495-6E664D3DE6C1}" type="pres">
      <dgm:prSet presAssocID="{D8CDC913-6EA2-41FB-B0BD-429EBB7FCCCF}" presName="connectorText" presStyleLbl="sibTrans1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F0CCCF99-D3B7-487A-ABDC-4A8A0997B44B}" type="pres">
      <dgm:prSet presAssocID="{6071AF77-CA63-4A33-B05D-FB0DF5FD01A6}" presName="node" presStyleLbl="node1" presStyleIdx="1" presStyleCnt="5" custScaleX="77449" custScaleY="56912" custLinFactNeighborX="-6473" custLinFactNeighborY="1092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3E8EB5-747D-41F7-9CB3-509EA5C020C5}" type="pres">
      <dgm:prSet presAssocID="{4ED6FAF8-FB19-40F1-98A7-6CEE830D3AA5}" presName="sibTrans" presStyleLbl="sibTrans1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FFE6A2C5-A6B2-46AF-BC80-3D6C64168E7D}" type="pres">
      <dgm:prSet presAssocID="{4ED6FAF8-FB19-40F1-98A7-6CEE830D3AA5}" presName="connectorText" presStyleLbl="sibTrans1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145F012F-9F0F-4F6C-ABE9-BF4E4FDD3930}" type="pres">
      <dgm:prSet presAssocID="{CD39F9E8-7C30-4940-9EB0-BF99568F1C02}" presName="node" presStyleLbl="node1" presStyleIdx="2" presStyleCnt="5" custScaleX="55086" custScaleY="63395" custLinFactNeighborX="-13328" custLinFactNeighborY="116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87429E-F172-443E-B5A8-BF4B054EE134}" type="pres">
      <dgm:prSet presAssocID="{B6202E5E-6DD8-4A30-816E-CA00A27125B1}" presName="sibTrans" presStyleLbl="sibTrans1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67BB9E0-7E92-4E1C-9765-9BA37C664851}" type="pres">
      <dgm:prSet presAssocID="{B6202E5E-6DD8-4A30-816E-CA00A27125B1}" presName="connectorText" presStyleLbl="sibTrans1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BEE79B4D-B711-4763-B383-B5DCAFB6E796}" type="pres">
      <dgm:prSet presAssocID="{55BC0221-1F2B-4595-B7DA-F6AD9A57E372}" presName="node" presStyleLbl="node1" presStyleIdx="3" presStyleCnt="5" custScaleX="86864" custScaleY="39845" custLinFactNeighborX="34829" custLinFactNeighborY="-401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681C20-95A9-41CF-9F81-71ED5B34DAE4}" type="pres">
      <dgm:prSet presAssocID="{109AA211-700A-4CA3-874D-59AA16D32180}" presName="sibTrans" presStyleLbl="sibTrans1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DE0C3A64-EC7C-49AD-8472-D89F1E2BBBD2}" type="pres">
      <dgm:prSet presAssocID="{109AA211-700A-4CA3-874D-59AA16D32180}" presName="connectorText" presStyleLbl="sibTrans1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631CC053-31DA-4D20-81AC-3260DAEBA8BA}" type="pres">
      <dgm:prSet presAssocID="{1B5D0E5D-A77A-4637-894C-2CAA27B67216}" presName="node" presStyleLbl="node1" presStyleIdx="4" presStyleCnt="5" custScaleX="80339" custScaleY="52723" custLinFactNeighborX="50517" custLinFactNeighborY="-38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9C37A33-95F6-4348-9BB5-AD11664DCED6}" type="presOf" srcId="{109AA211-700A-4CA3-874D-59AA16D32180}" destId="{DE0C3A64-EC7C-49AD-8472-D89F1E2BBBD2}" srcOrd="1" destOrd="0" presId="urn:microsoft.com/office/officeart/2005/8/layout/bProcess3"/>
    <dgm:cxn modelId="{42325306-19E8-4914-BC7D-9688B9D8A706}" srcId="{A421D6F5-9B2E-470F-91F3-6E1A98E316C2}" destId="{1B5D0E5D-A77A-4637-894C-2CAA27B67216}" srcOrd="4" destOrd="0" parTransId="{9BDAAA45-420A-4E43-A6B4-AFFBD218B58C}" sibTransId="{48E83333-5F1C-4DC8-926F-940D703BA099}"/>
    <dgm:cxn modelId="{14520273-5CBF-43EE-9B31-D20DB91A5D79}" type="presOf" srcId="{B6202E5E-6DD8-4A30-816E-CA00A27125B1}" destId="{A387429E-F172-443E-B5A8-BF4B054EE134}" srcOrd="0" destOrd="0" presId="urn:microsoft.com/office/officeart/2005/8/layout/bProcess3"/>
    <dgm:cxn modelId="{BDC3DBDB-89C1-4EC0-86E4-A1C0B49F2A94}" srcId="{A421D6F5-9B2E-470F-91F3-6E1A98E316C2}" destId="{55BC0221-1F2B-4595-B7DA-F6AD9A57E372}" srcOrd="3" destOrd="0" parTransId="{AF099B61-FFB9-4040-808C-B1BD71CED76C}" sibTransId="{109AA211-700A-4CA3-874D-59AA16D32180}"/>
    <dgm:cxn modelId="{7E7DF90F-75E0-4BF4-A4D6-2D7414298B22}" type="presOf" srcId="{4ED6FAF8-FB19-40F1-98A7-6CEE830D3AA5}" destId="{463E8EB5-747D-41F7-9CB3-509EA5C020C5}" srcOrd="0" destOrd="0" presId="urn:microsoft.com/office/officeart/2005/8/layout/bProcess3"/>
    <dgm:cxn modelId="{9ECFE42A-7334-4E7F-AC53-6989E0D83420}" type="presOf" srcId="{B6202E5E-6DD8-4A30-816E-CA00A27125B1}" destId="{067BB9E0-7E92-4E1C-9765-9BA37C664851}" srcOrd="1" destOrd="0" presId="urn:microsoft.com/office/officeart/2005/8/layout/bProcess3"/>
    <dgm:cxn modelId="{89083EA8-34C5-428D-9114-870B48E40EAA}" type="presOf" srcId="{6071AF77-CA63-4A33-B05D-FB0DF5FD01A6}" destId="{F0CCCF99-D3B7-487A-ABDC-4A8A0997B44B}" srcOrd="0" destOrd="0" presId="urn:microsoft.com/office/officeart/2005/8/layout/bProcess3"/>
    <dgm:cxn modelId="{E4A20AC2-AE0E-410F-95BA-62DF7E70E065}" type="presOf" srcId="{E1532EDD-E462-4286-A65B-F99F032D681E}" destId="{0BA8ED5F-E1D0-4757-9061-33D4639284DE}" srcOrd="0" destOrd="0" presId="urn:microsoft.com/office/officeart/2005/8/layout/bProcess3"/>
    <dgm:cxn modelId="{AABCC3F3-FC8D-42C0-AAF5-AD8DD1EC3B73}" type="presOf" srcId="{D8CDC913-6EA2-41FB-B0BD-429EBB7FCCCF}" destId="{A1258137-9FA9-4380-B495-6E664D3DE6C1}" srcOrd="1" destOrd="0" presId="urn:microsoft.com/office/officeart/2005/8/layout/bProcess3"/>
    <dgm:cxn modelId="{E9DF134F-7E42-48F0-9B4A-226E2E3AB313}" type="presOf" srcId="{CD39F9E8-7C30-4940-9EB0-BF99568F1C02}" destId="{145F012F-9F0F-4F6C-ABE9-BF4E4FDD3930}" srcOrd="0" destOrd="0" presId="urn:microsoft.com/office/officeart/2005/8/layout/bProcess3"/>
    <dgm:cxn modelId="{25D91F58-113D-4F5A-82BD-FEBC7A199244}" srcId="{A421D6F5-9B2E-470F-91F3-6E1A98E316C2}" destId="{6071AF77-CA63-4A33-B05D-FB0DF5FD01A6}" srcOrd="1" destOrd="0" parTransId="{D642CE45-5CFF-4216-B9E7-5E75CE6DEFCA}" sibTransId="{4ED6FAF8-FB19-40F1-98A7-6CEE830D3AA5}"/>
    <dgm:cxn modelId="{D3936315-F795-4044-B7F1-0F459C4421A4}" type="presOf" srcId="{D8CDC913-6EA2-41FB-B0BD-429EBB7FCCCF}" destId="{4C0225EB-6317-4DC4-A143-77BF916B37D1}" srcOrd="0" destOrd="0" presId="urn:microsoft.com/office/officeart/2005/8/layout/bProcess3"/>
    <dgm:cxn modelId="{E650244D-3892-425D-9AC6-1C7B9B54C4F1}" type="presOf" srcId="{4ED6FAF8-FB19-40F1-98A7-6CEE830D3AA5}" destId="{FFE6A2C5-A6B2-46AF-BC80-3D6C64168E7D}" srcOrd="1" destOrd="0" presId="urn:microsoft.com/office/officeart/2005/8/layout/bProcess3"/>
    <dgm:cxn modelId="{64E47B3D-24B8-40EC-A9DC-706CF1247323}" type="presOf" srcId="{109AA211-700A-4CA3-874D-59AA16D32180}" destId="{34681C20-95A9-41CF-9F81-71ED5B34DAE4}" srcOrd="0" destOrd="0" presId="urn:microsoft.com/office/officeart/2005/8/layout/bProcess3"/>
    <dgm:cxn modelId="{C6A67034-5D81-47FF-AEAB-E35A6099C058}" type="presOf" srcId="{A421D6F5-9B2E-470F-91F3-6E1A98E316C2}" destId="{298B73B9-EF2F-4A3A-AEE1-2DDCD1073FD4}" srcOrd="0" destOrd="0" presId="urn:microsoft.com/office/officeart/2005/8/layout/bProcess3"/>
    <dgm:cxn modelId="{5EC1C014-2DD2-48E1-8356-5D7228EE755B}" srcId="{A421D6F5-9B2E-470F-91F3-6E1A98E316C2}" destId="{CD39F9E8-7C30-4940-9EB0-BF99568F1C02}" srcOrd="2" destOrd="0" parTransId="{C96CAACF-C0B7-4EC8-A680-4A304856DD67}" sibTransId="{B6202E5E-6DD8-4A30-816E-CA00A27125B1}"/>
    <dgm:cxn modelId="{E701691A-8F1F-4B47-A590-78D993C6983E}" type="presOf" srcId="{1B5D0E5D-A77A-4637-894C-2CAA27B67216}" destId="{631CC053-31DA-4D20-81AC-3260DAEBA8BA}" srcOrd="0" destOrd="0" presId="urn:microsoft.com/office/officeart/2005/8/layout/bProcess3"/>
    <dgm:cxn modelId="{67A9DC22-6982-4FC3-8785-A05E6E3DF8A0}" type="presOf" srcId="{55BC0221-1F2B-4595-B7DA-F6AD9A57E372}" destId="{BEE79B4D-B711-4763-B383-B5DCAFB6E796}" srcOrd="0" destOrd="0" presId="urn:microsoft.com/office/officeart/2005/8/layout/bProcess3"/>
    <dgm:cxn modelId="{1885A525-9518-4E3D-BFAF-A559FDA2AF37}" srcId="{A421D6F5-9B2E-470F-91F3-6E1A98E316C2}" destId="{E1532EDD-E462-4286-A65B-F99F032D681E}" srcOrd="0" destOrd="0" parTransId="{2FFEBA4A-6447-4CD1-A496-237ED8507746}" sibTransId="{D8CDC913-6EA2-41FB-B0BD-429EBB7FCCCF}"/>
    <dgm:cxn modelId="{FEE0474D-3665-42DD-9FEE-CC23CAD7D556}" type="presParOf" srcId="{298B73B9-EF2F-4A3A-AEE1-2DDCD1073FD4}" destId="{0BA8ED5F-E1D0-4757-9061-33D4639284DE}" srcOrd="0" destOrd="0" presId="urn:microsoft.com/office/officeart/2005/8/layout/bProcess3"/>
    <dgm:cxn modelId="{C489957F-06B2-4FF6-8619-C4CAB11AA341}" type="presParOf" srcId="{298B73B9-EF2F-4A3A-AEE1-2DDCD1073FD4}" destId="{4C0225EB-6317-4DC4-A143-77BF916B37D1}" srcOrd="1" destOrd="0" presId="urn:microsoft.com/office/officeart/2005/8/layout/bProcess3"/>
    <dgm:cxn modelId="{80F9A2AE-40DB-49D7-B2FC-C026E0E658E3}" type="presParOf" srcId="{4C0225EB-6317-4DC4-A143-77BF916B37D1}" destId="{A1258137-9FA9-4380-B495-6E664D3DE6C1}" srcOrd="0" destOrd="0" presId="urn:microsoft.com/office/officeart/2005/8/layout/bProcess3"/>
    <dgm:cxn modelId="{713F4819-7E19-46EE-9494-B0FD3C1A941C}" type="presParOf" srcId="{298B73B9-EF2F-4A3A-AEE1-2DDCD1073FD4}" destId="{F0CCCF99-D3B7-487A-ABDC-4A8A0997B44B}" srcOrd="2" destOrd="0" presId="urn:microsoft.com/office/officeart/2005/8/layout/bProcess3"/>
    <dgm:cxn modelId="{CD2CA17B-4758-4926-AFA2-4F1829039607}" type="presParOf" srcId="{298B73B9-EF2F-4A3A-AEE1-2DDCD1073FD4}" destId="{463E8EB5-747D-41F7-9CB3-509EA5C020C5}" srcOrd="3" destOrd="0" presId="urn:microsoft.com/office/officeart/2005/8/layout/bProcess3"/>
    <dgm:cxn modelId="{B028724E-A2F5-4DBD-A2EF-E4A1C97D0654}" type="presParOf" srcId="{463E8EB5-747D-41F7-9CB3-509EA5C020C5}" destId="{FFE6A2C5-A6B2-46AF-BC80-3D6C64168E7D}" srcOrd="0" destOrd="0" presId="urn:microsoft.com/office/officeart/2005/8/layout/bProcess3"/>
    <dgm:cxn modelId="{36D5FF65-9991-459C-BBA0-6ACBB841C8A2}" type="presParOf" srcId="{298B73B9-EF2F-4A3A-AEE1-2DDCD1073FD4}" destId="{145F012F-9F0F-4F6C-ABE9-BF4E4FDD3930}" srcOrd="4" destOrd="0" presId="urn:microsoft.com/office/officeart/2005/8/layout/bProcess3"/>
    <dgm:cxn modelId="{FB360F21-B93D-4FDC-B29C-2B598ECBBE78}" type="presParOf" srcId="{298B73B9-EF2F-4A3A-AEE1-2DDCD1073FD4}" destId="{A387429E-F172-443E-B5A8-BF4B054EE134}" srcOrd="5" destOrd="0" presId="urn:microsoft.com/office/officeart/2005/8/layout/bProcess3"/>
    <dgm:cxn modelId="{810136CA-17F4-4D86-A4CB-4CB18DEBFB3F}" type="presParOf" srcId="{A387429E-F172-443E-B5A8-BF4B054EE134}" destId="{067BB9E0-7E92-4E1C-9765-9BA37C664851}" srcOrd="0" destOrd="0" presId="urn:microsoft.com/office/officeart/2005/8/layout/bProcess3"/>
    <dgm:cxn modelId="{C0D0995B-43CA-4DFC-8916-5D512EC353F5}" type="presParOf" srcId="{298B73B9-EF2F-4A3A-AEE1-2DDCD1073FD4}" destId="{BEE79B4D-B711-4763-B383-B5DCAFB6E796}" srcOrd="6" destOrd="0" presId="urn:microsoft.com/office/officeart/2005/8/layout/bProcess3"/>
    <dgm:cxn modelId="{5A99931C-DA6C-4956-BA71-B4C73241A460}" type="presParOf" srcId="{298B73B9-EF2F-4A3A-AEE1-2DDCD1073FD4}" destId="{34681C20-95A9-41CF-9F81-71ED5B34DAE4}" srcOrd="7" destOrd="0" presId="urn:microsoft.com/office/officeart/2005/8/layout/bProcess3"/>
    <dgm:cxn modelId="{065CE74B-30C1-4A61-92DE-B7FAD4617C3E}" type="presParOf" srcId="{34681C20-95A9-41CF-9F81-71ED5B34DAE4}" destId="{DE0C3A64-EC7C-49AD-8472-D89F1E2BBBD2}" srcOrd="0" destOrd="0" presId="urn:microsoft.com/office/officeart/2005/8/layout/bProcess3"/>
    <dgm:cxn modelId="{EDE28B90-0E9E-440D-90F7-2B70C6E976F0}" type="presParOf" srcId="{298B73B9-EF2F-4A3A-AEE1-2DDCD1073FD4}" destId="{631CC053-31DA-4D20-81AC-3260DAEBA8B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0225EB-6317-4DC4-A143-77BF916B37D1}">
      <dsp:nvSpPr>
        <dsp:cNvPr id="0" name=""/>
        <dsp:cNvSpPr/>
      </dsp:nvSpPr>
      <dsp:spPr>
        <a:xfrm>
          <a:off x="2613960" y="1562421"/>
          <a:ext cx="4706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5554"/>
              </a:moveTo>
              <a:lnTo>
                <a:pt x="252433" y="65554"/>
              </a:lnTo>
              <a:lnTo>
                <a:pt x="252433" y="45720"/>
              </a:lnTo>
              <a:lnTo>
                <a:pt x="47066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2836752" y="1604513"/>
        <a:ext cx="25082" cy="7255"/>
      </dsp:txXfrm>
    </dsp:sp>
    <dsp:sp modelId="{0BA8ED5F-E1D0-4757-9061-33D4639284DE}">
      <dsp:nvSpPr>
        <dsp:cNvPr id="0" name=""/>
        <dsp:cNvSpPr/>
      </dsp:nvSpPr>
      <dsp:spPr>
        <a:xfrm>
          <a:off x="22234" y="1089404"/>
          <a:ext cx="2593526" cy="107714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chemeClr val="accent6"/>
              </a:solidFill>
              <a:latin typeface="궁서" pitchFamily="18" charset="-127"/>
              <a:ea typeface="궁서" pitchFamily="18" charset="-127"/>
            </a:rPr>
            <a:t>1. </a:t>
          </a:r>
          <a:r>
            <a:rPr lang="ko-KR" altLang="en-US" sz="1800" b="1" kern="1200" dirty="0" smtClean="0">
              <a:solidFill>
                <a:schemeClr val="accent6"/>
              </a:solidFill>
              <a:latin typeface="궁서" pitchFamily="18" charset="-127"/>
              <a:ea typeface="궁서" pitchFamily="18" charset="-127"/>
            </a:rPr>
            <a:t>주 간 활 동 계 </a:t>
          </a:r>
          <a:r>
            <a:rPr lang="ko-KR" altLang="en-US" sz="1800" b="1" kern="1200" dirty="0" err="1" smtClean="0">
              <a:solidFill>
                <a:schemeClr val="accent6"/>
              </a:solidFill>
              <a:latin typeface="궁서" pitchFamily="18" charset="-127"/>
              <a:ea typeface="궁서" pitchFamily="18" charset="-127"/>
            </a:rPr>
            <a:t>획서</a:t>
          </a:r>
          <a:endParaRPr lang="ko-KR" altLang="en-US" sz="1800" b="1" kern="1200" dirty="0"/>
        </a:p>
      </dsp:txBody>
      <dsp:txXfrm>
        <a:off x="22234" y="1089404"/>
        <a:ext cx="2593526" cy="1077143"/>
      </dsp:txXfrm>
    </dsp:sp>
    <dsp:sp modelId="{463E8EB5-747D-41F7-9CB3-509EA5C020C5}">
      <dsp:nvSpPr>
        <dsp:cNvPr id="0" name=""/>
        <dsp:cNvSpPr/>
      </dsp:nvSpPr>
      <dsp:spPr>
        <a:xfrm>
          <a:off x="5558288" y="1562421"/>
          <a:ext cx="478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6439" y="45720"/>
              </a:lnTo>
              <a:lnTo>
                <a:pt x="256439" y="59365"/>
              </a:lnTo>
              <a:lnTo>
                <a:pt x="478679" y="5936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784891" y="1604513"/>
        <a:ext cx="25473" cy="7255"/>
      </dsp:txXfrm>
    </dsp:sp>
    <dsp:sp modelId="{F0CCCF99-D3B7-487A-ABDC-4A8A0997B44B}">
      <dsp:nvSpPr>
        <dsp:cNvPr id="0" name=""/>
        <dsp:cNvSpPr/>
      </dsp:nvSpPr>
      <dsp:spPr>
        <a:xfrm>
          <a:off x="3117027" y="1069569"/>
          <a:ext cx="2443060" cy="1077143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latin typeface="궁서" pitchFamily="18" charset="-127"/>
              <a:ea typeface="궁서" pitchFamily="18" charset="-127"/>
            </a:rPr>
            <a:t>2. </a:t>
          </a:r>
          <a:r>
            <a:rPr lang="ko-KR" altLang="en-US" sz="1800" b="1" kern="1200" dirty="0" smtClean="0">
              <a:latin typeface="궁서" pitchFamily="18" charset="-127"/>
              <a:ea typeface="궁서" pitchFamily="18" charset="-127"/>
            </a:rPr>
            <a:t>노 선 선 정</a:t>
          </a:r>
          <a:endParaRPr lang="ko-KR" altLang="en-US" sz="1800" b="1" kern="1200" dirty="0"/>
        </a:p>
      </dsp:txBody>
      <dsp:txXfrm>
        <a:off x="3117027" y="1069569"/>
        <a:ext cx="2443060" cy="1077143"/>
      </dsp:txXfrm>
    </dsp:sp>
    <dsp:sp modelId="{A387429E-F172-443E-B5A8-BF4B054EE134}">
      <dsp:nvSpPr>
        <dsp:cNvPr id="0" name=""/>
        <dsp:cNvSpPr/>
      </dsp:nvSpPr>
      <dsp:spPr>
        <a:xfrm>
          <a:off x="2470846" y="2219909"/>
          <a:ext cx="4467341" cy="520299"/>
        </a:xfrm>
        <a:custGeom>
          <a:avLst/>
          <a:gdLst/>
          <a:ahLst/>
          <a:cxnLst/>
          <a:rect l="0" t="0" r="0" b="0"/>
          <a:pathLst>
            <a:path>
              <a:moveTo>
                <a:pt x="4467341" y="0"/>
              </a:moveTo>
              <a:lnTo>
                <a:pt x="4467341" y="277249"/>
              </a:lnTo>
              <a:lnTo>
                <a:pt x="0" y="277249"/>
              </a:lnTo>
              <a:lnTo>
                <a:pt x="0" y="52029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591987" y="2476431"/>
        <a:ext cx="225059" cy="7255"/>
      </dsp:txXfrm>
    </dsp:sp>
    <dsp:sp modelId="{145F012F-9F0F-4F6C-ABE9-BF4E4FDD3930}">
      <dsp:nvSpPr>
        <dsp:cNvPr id="0" name=""/>
        <dsp:cNvSpPr/>
      </dsp:nvSpPr>
      <dsp:spPr>
        <a:xfrm>
          <a:off x="6069368" y="1021865"/>
          <a:ext cx="1737639" cy="1199843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latin typeface="궁서" pitchFamily="18" charset="-127"/>
              <a:ea typeface="궁서" pitchFamily="18" charset="-127"/>
            </a:rPr>
            <a:t>3. </a:t>
          </a:r>
          <a:r>
            <a:rPr lang="ko-KR" altLang="en-US" sz="1800" b="1" kern="1200" dirty="0" smtClean="0">
              <a:latin typeface="궁서" pitchFamily="18" charset="-127"/>
              <a:ea typeface="궁서" pitchFamily="18" charset="-127"/>
            </a:rPr>
            <a:t>야 장</a:t>
          </a:r>
          <a:endParaRPr lang="ko-KR" altLang="en-US" sz="1800" b="1" kern="1200" dirty="0"/>
        </a:p>
      </dsp:txBody>
      <dsp:txXfrm>
        <a:off x="6069368" y="1021865"/>
        <a:ext cx="1737639" cy="1199843"/>
      </dsp:txXfrm>
    </dsp:sp>
    <dsp:sp modelId="{34681C20-95A9-41CF-9F81-71ED5B34DAE4}">
      <dsp:nvSpPr>
        <dsp:cNvPr id="0" name=""/>
        <dsp:cNvSpPr/>
      </dsp:nvSpPr>
      <dsp:spPr>
        <a:xfrm>
          <a:off x="3839070" y="3103950"/>
          <a:ext cx="11897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1989" y="45720"/>
              </a:lnTo>
              <a:lnTo>
                <a:pt x="611989" y="48729"/>
              </a:lnTo>
              <a:lnTo>
                <a:pt x="1189778" y="4872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403450" y="3146043"/>
        <a:ext cx="61019" cy="7255"/>
      </dsp:txXfrm>
    </dsp:sp>
    <dsp:sp modelId="{BEE79B4D-B711-4763-B383-B5DCAFB6E796}">
      <dsp:nvSpPr>
        <dsp:cNvPr id="0" name=""/>
        <dsp:cNvSpPr/>
      </dsp:nvSpPr>
      <dsp:spPr>
        <a:xfrm>
          <a:off x="1100822" y="2772608"/>
          <a:ext cx="2740048" cy="754125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궁서" pitchFamily="18" charset="-127"/>
              <a:ea typeface="궁서" pitchFamily="18" charset="-127"/>
            </a:rPr>
            <a:t>4. </a:t>
          </a:r>
          <a:r>
            <a:rPr lang="ko-KR" altLang="en-US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궁서" pitchFamily="18" charset="-127"/>
              <a:ea typeface="궁서" pitchFamily="18" charset="-127"/>
            </a:rPr>
            <a:t>성 과 표</a:t>
          </a:r>
          <a:endParaRPr lang="ko-KR" altLang="en-US" sz="18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100822" y="2772608"/>
        <a:ext cx="2740048" cy="754125"/>
      </dsp:txXfrm>
    </dsp:sp>
    <dsp:sp modelId="{631CC053-31DA-4D20-81AC-3260DAEBA8BA}">
      <dsp:nvSpPr>
        <dsp:cNvPr id="0" name=""/>
        <dsp:cNvSpPr/>
      </dsp:nvSpPr>
      <dsp:spPr>
        <a:xfrm>
          <a:off x="5061249" y="2653750"/>
          <a:ext cx="2534223" cy="997860"/>
        </a:xfrm>
        <a:prstGeom prst="rect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8000" rIns="108000" bIns="10800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궁서" pitchFamily="18" charset="-127"/>
              <a:ea typeface="궁서" pitchFamily="18" charset="-127"/>
            </a:rPr>
            <a:t>5. </a:t>
          </a:r>
          <a:r>
            <a:rPr lang="ko-KR" altLang="en-US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궁서" pitchFamily="18" charset="-127"/>
              <a:ea typeface="궁서" pitchFamily="18" charset="-127"/>
            </a:rPr>
            <a:t>종 단 면 도</a:t>
          </a:r>
          <a:endParaRPr lang="ko-KR" altLang="en-US" sz="18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5061249" y="2653750"/>
        <a:ext cx="2534223" cy="997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697-4BD5-4D00-9F98-8EF3EB3F8504}" type="datetimeFigureOut">
              <a:rPr lang="ko-KR" altLang="en-US" smtClean="0"/>
              <a:pPr/>
              <a:t>2011-10-16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EF-FBA6-4CB1-B9B6-583D904303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697-4BD5-4D00-9F98-8EF3EB3F8504}" type="datetimeFigureOut">
              <a:rPr lang="ko-KR" altLang="en-US" smtClean="0"/>
              <a:pPr/>
              <a:t>2011-10-16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EF-FBA6-4CB1-B9B6-583D904303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697-4BD5-4D00-9F98-8EF3EB3F8504}" type="datetimeFigureOut">
              <a:rPr lang="ko-KR" altLang="en-US" smtClean="0"/>
              <a:pPr/>
              <a:t>2011-10-16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EF-FBA6-4CB1-B9B6-583D904303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697-4BD5-4D00-9F98-8EF3EB3F8504}" type="datetimeFigureOut">
              <a:rPr lang="ko-KR" altLang="en-US" smtClean="0"/>
              <a:pPr/>
              <a:t>2011-10-16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EF-FBA6-4CB1-B9B6-583D904303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697-4BD5-4D00-9F98-8EF3EB3F8504}" type="datetimeFigureOut">
              <a:rPr lang="ko-KR" altLang="en-US" smtClean="0"/>
              <a:pPr/>
              <a:t>2011-10-16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EF-FBA6-4CB1-B9B6-583D904303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697-4BD5-4D00-9F98-8EF3EB3F8504}" type="datetimeFigureOut">
              <a:rPr lang="ko-KR" altLang="en-US" smtClean="0"/>
              <a:pPr/>
              <a:t>2011-10-16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EF-FBA6-4CB1-B9B6-583D904303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697-4BD5-4D00-9F98-8EF3EB3F8504}" type="datetimeFigureOut">
              <a:rPr lang="ko-KR" altLang="en-US" smtClean="0"/>
              <a:pPr/>
              <a:t>2011-10-16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EF-FBA6-4CB1-B9B6-583D904303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697-4BD5-4D00-9F98-8EF3EB3F8504}" type="datetimeFigureOut">
              <a:rPr lang="ko-KR" altLang="en-US" smtClean="0"/>
              <a:pPr/>
              <a:t>2011-10-16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EF-FBA6-4CB1-B9B6-583D904303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697-4BD5-4D00-9F98-8EF3EB3F8504}" type="datetimeFigureOut">
              <a:rPr lang="ko-KR" altLang="en-US" smtClean="0"/>
              <a:pPr/>
              <a:t>2011-10-16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EF-FBA6-4CB1-B9B6-583D904303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697-4BD5-4D00-9F98-8EF3EB3F8504}" type="datetimeFigureOut">
              <a:rPr lang="ko-KR" altLang="en-US" smtClean="0"/>
              <a:pPr/>
              <a:t>2011-10-16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EF-FBA6-4CB1-B9B6-583D904303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39697-4BD5-4D00-9F98-8EF3EB3F8504}" type="datetimeFigureOut">
              <a:rPr lang="ko-KR" altLang="en-US" smtClean="0"/>
              <a:pPr/>
              <a:t>2011-10-16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EEF-FBA6-4CB1-B9B6-583D904303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39697-4BD5-4D00-9F98-8EF3EB3F8504}" type="datetimeFigureOut">
              <a:rPr lang="ko-KR" altLang="en-US" smtClean="0"/>
              <a:pPr/>
              <a:t>2011-10-16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4EEF-FBA6-4CB1-B9B6-583D904303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3000" r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5400" b="1" dirty="0" smtClean="0">
                <a:solidFill>
                  <a:schemeClr val="bg2">
                    <a:lumMod val="25000"/>
                  </a:schemeClr>
                </a:solidFill>
                <a:latin typeface="굴림" pitchFamily="50" charset="-127"/>
                <a:ea typeface="굴림" pitchFamily="50" charset="-127"/>
              </a:rPr>
              <a:t>도 </a:t>
            </a:r>
            <a:r>
              <a:rPr lang="ko-KR" altLang="en-US" sz="5400" b="1" dirty="0" err="1" smtClean="0">
                <a:solidFill>
                  <a:schemeClr val="bg2">
                    <a:lumMod val="25000"/>
                  </a:schemeClr>
                </a:solidFill>
                <a:latin typeface="굴림" pitchFamily="50" charset="-127"/>
                <a:ea typeface="굴림" pitchFamily="50" charset="-127"/>
              </a:rPr>
              <a:t>로</a:t>
            </a:r>
            <a:r>
              <a:rPr lang="ko-KR" altLang="en-US" sz="5400" b="1" dirty="0" smtClean="0">
                <a:solidFill>
                  <a:schemeClr val="bg2">
                    <a:lumMod val="25000"/>
                  </a:schemeClr>
                </a:solidFill>
                <a:latin typeface="굴림" pitchFamily="50" charset="-127"/>
                <a:ea typeface="굴림" pitchFamily="50" charset="-127"/>
              </a:rPr>
              <a:t> 기 하 구 조 설 계</a:t>
            </a:r>
            <a:endParaRPr lang="ko-KR" altLang="en-US" sz="5400" b="1" dirty="0">
              <a:solidFill>
                <a:schemeClr val="bg2">
                  <a:lumMod val="25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43600" y="4650904"/>
            <a:ext cx="3200400" cy="2207096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20526398 </a:t>
            </a:r>
            <a:r>
              <a:rPr lang="ko-KR" altLang="en-US" dirty="0" smtClean="0">
                <a:solidFill>
                  <a:schemeClr val="tx1"/>
                </a:solidFill>
              </a:rPr>
              <a:t>유승룡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20525836 </a:t>
            </a:r>
            <a:r>
              <a:rPr lang="ko-KR" altLang="en-US" dirty="0" smtClean="0">
                <a:solidFill>
                  <a:schemeClr val="tx1"/>
                </a:solidFill>
              </a:rPr>
              <a:t>장호범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20726266 </a:t>
            </a:r>
            <a:r>
              <a:rPr lang="ko-KR" altLang="en-US" dirty="0" smtClean="0">
                <a:solidFill>
                  <a:schemeClr val="tx1"/>
                </a:solidFill>
              </a:rPr>
              <a:t>이종민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20925928 </a:t>
            </a:r>
            <a:r>
              <a:rPr lang="ko-KR" altLang="en-US" dirty="0" smtClean="0">
                <a:solidFill>
                  <a:schemeClr val="tx1"/>
                </a:solidFill>
              </a:rPr>
              <a:t>김진우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168784" y="2924944"/>
            <a:ext cx="280831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더 이상 내려갈 곳 없는 조</a:t>
            </a: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2555776" y="260648"/>
            <a:ext cx="403244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latin typeface="굴림" pitchFamily="50" charset="-127"/>
                <a:ea typeface="굴림" pitchFamily="50" charset="-127"/>
              </a:rPr>
              <a:t>목 차</a:t>
            </a:r>
            <a:endParaRPr lang="ko-KR" altLang="en-US" sz="4400" b="1" dirty="0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7" name="내용 개체 틀 9"/>
          <p:cNvGraphicFramePr>
            <a:graphicFrameLocks noGrp="1"/>
          </p:cNvGraphicFramePr>
          <p:nvPr>
            <p:ph idx="1"/>
          </p:nvPr>
        </p:nvGraphicFramePr>
        <p:xfrm>
          <a:off x="446856" y="178335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1474"/>
            <a:ext cx="9144000" cy="601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모서리가 둥근 직사각형 4"/>
          <p:cNvSpPr/>
          <p:nvPr/>
        </p:nvSpPr>
        <p:spPr>
          <a:xfrm>
            <a:off x="1862330" y="-105552"/>
            <a:ext cx="5400600" cy="764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주 간 활 동 계 획 서</a:t>
            </a:r>
            <a:endParaRPr lang="ko-KR" altLang="en-US" sz="44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8000" r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위쪽 화살표 4"/>
          <p:cNvSpPr/>
          <p:nvPr/>
        </p:nvSpPr>
        <p:spPr>
          <a:xfrm>
            <a:off x="7092280" y="3284984"/>
            <a:ext cx="576064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시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작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점</a:t>
            </a:r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1871208" y="5445224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끝점</a:t>
            </a:r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222370" y="188640"/>
            <a:ext cx="4680520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노 선 선 정</a:t>
            </a:r>
            <a:endParaRPr lang="ko-KR" altLang="en-US" sz="44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6310"/>
            <a:ext cx="4572000" cy="515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00809"/>
            <a:ext cx="4572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모서리가 둥근 직사각형 3"/>
          <p:cNvSpPr/>
          <p:nvPr/>
        </p:nvSpPr>
        <p:spPr>
          <a:xfrm>
            <a:off x="2258508" y="271764"/>
            <a:ext cx="4608512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종 단 측 량 야 장</a:t>
            </a:r>
            <a:endParaRPr lang="ko-KR" altLang="en-US" sz="44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198688" y="188640"/>
            <a:ext cx="4752528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성    과    표</a:t>
            </a:r>
            <a:endParaRPr lang="ko-KR" altLang="en-US" sz="44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9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987824" y="188640"/>
            <a:ext cx="3168352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종 단 면 도</a:t>
            </a:r>
            <a:endParaRPr lang="ko-KR" altLang="en-US" sz="44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8000" r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276404" y="2132856"/>
            <a:ext cx="6552728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감 사 합 </a:t>
            </a:r>
            <a:r>
              <a:rPr lang="ko-KR" altLang="en-US" sz="66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니</a:t>
            </a:r>
            <a:r>
              <a:rPr lang="ko-KR" altLang="en-US" sz="6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다</a:t>
            </a:r>
            <a:r>
              <a:rPr lang="en-US" altLang="ko-KR" sz="66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66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87</Words>
  <Application>Microsoft Office PowerPoint</Application>
  <PresentationFormat>화면 슬라이드 쇼(4:3)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도 로 기 하 구 조 설 계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 로 기 하 구 조 설 계</dc:title>
  <dc:creator>sec</dc:creator>
  <cp:lastModifiedBy>sec</cp:lastModifiedBy>
  <cp:revision>14</cp:revision>
  <dcterms:created xsi:type="dcterms:W3CDTF">2011-10-14T06:58:50Z</dcterms:created>
  <dcterms:modified xsi:type="dcterms:W3CDTF">2011-10-16T06:09:44Z</dcterms:modified>
</cp:coreProperties>
</file>