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DFF"/>
    <a:srgbClr val="66CCFF"/>
    <a:srgbClr val="E5F3E9"/>
    <a:srgbClr val="D4ECDB"/>
    <a:srgbClr val="CAE8D3"/>
    <a:srgbClr val="006666"/>
    <a:srgbClr val="008080"/>
    <a:srgbClr val="7CC6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9" autoAdjust="0"/>
    <p:restoredTop sz="96071" autoAdjust="0"/>
  </p:normalViewPr>
  <p:slideViewPr>
    <p:cSldViewPr>
      <p:cViewPr>
        <p:scale>
          <a:sx n="75" d="100"/>
          <a:sy n="75" d="100"/>
        </p:scale>
        <p:origin x="-100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charset="-127"/>
              </a:defRPr>
            </a:lvl1pPr>
          </a:lstStyle>
          <a:p>
            <a:fld id="{57ACEB3C-E221-4DDF-BBE4-0698A6610EB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ampusMon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90" y="5035551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H_Mon_noTag_CMYK"/>
          <p:cNvPicPr>
            <a:picLocks noChangeAspect="1" noChangeArrowheads="1"/>
          </p:cNvPicPr>
          <p:nvPr/>
        </p:nvPicPr>
        <p:blipFill>
          <a:blip r:embed="rId3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6" y="4910139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94" name="Picture 86" descr="ptmind_m119_속지 cop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68693" name="Picture 85" descr="ptmind_m119_속지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68634" name="Picture 26" descr="CampusMon"/>
          <p:cNvPicPr>
            <a:picLocks noChangeAspect="1" noChangeArrowheads="1"/>
          </p:cNvPicPr>
          <p:nvPr userDrawn="1"/>
        </p:nvPicPr>
        <p:blipFill>
          <a:blip r:embed="rId15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90" y="5035551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5" name="Picture 27" descr="H_Mon_noTag_CMYK"/>
          <p:cNvPicPr>
            <a:picLocks noChangeAspect="1" noChangeArrowheads="1"/>
          </p:cNvPicPr>
          <p:nvPr userDrawn="1"/>
        </p:nvPicPr>
        <p:blipFill>
          <a:blip r:embed="rId16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6" y="4910139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695" name="Picture 87" descr="ptmind_m119_속지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1"/>
            <a:ext cx="8963025" cy="828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8" name="Picture 150" descr="ptmind_m119_표지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2197" name="Picture 149" descr="ptmind_m119_표지"/>
          <p:cNvPicPr>
            <a:picLocks noChangeAspect="1" noChangeArrowheads="1"/>
          </p:cNvPicPr>
          <p:nvPr/>
        </p:nvPicPr>
        <p:blipFill>
          <a:blip r:embed="rId3" cstate="print"/>
          <a:srcRect t="8067" b="11211"/>
          <a:stretch>
            <a:fillRect/>
          </a:stretch>
        </p:blipFill>
        <p:spPr bwMode="auto">
          <a:xfrm>
            <a:off x="0" y="549275"/>
            <a:ext cx="9144000" cy="5543550"/>
          </a:xfrm>
          <a:prstGeom prst="rect">
            <a:avLst/>
          </a:prstGeom>
          <a:noFill/>
        </p:spPr>
      </p:pic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6948264" y="4077072"/>
            <a:ext cx="19764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10000"/>
              </a:lnSpc>
            </a:pPr>
            <a:r>
              <a:rPr kumimoji="1" lang="en-US" altLang="ko-KR" sz="2000" b="1" dirty="0" smtClean="0">
                <a:latin typeface="HY중고딕" pitchFamily="18" charset="-127"/>
                <a:ea typeface="HY중고딕" pitchFamily="18" charset="-127"/>
              </a:rPr>
              <a:t>2</a:t>
            </a: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조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김동혁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김민제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이병재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정현호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err="1" smtClean="0">
                <a:latin typeface="HY중고딕" pitchFamily="18" charset="-127"/>
                <a:ea typeface="HY중고딕" pitchFamily="18" charset="-127"/>
              </a:rPr>
              <a:t>채선우</a:t>
            </a:r>
            <a:endParaRPr kumimoji="1" lang="ko-KR" altLang="en-US" sz="2000" b="1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1038226" y="1911350"/>
            <a:ext cx="677413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10000"/>
              </a:lnSpc>
            </a:pPr>
            <a:r>
              <a:rPr kumimoji="1" lang="ko-KR" altLang="en-US" sz="3600" dirty="0" smtClean="0">
                <a:latin typeface="HY헤드라인M" pitchFamily="18" charset="-127"/>
                <a:ea typeface="HY헤드라인M" pitchFamily="18" charset="-127"/>
              </a:rPr>
              <a:t>도로기하구조 설계</a:t>
            </a:r>
            <a:endParaRPr kumimoji="1" lang="en-US" altLang="ko-KR" sz="3600" dirty="0">
              <a:latin typeface="HY헤드라인M" pitchFamily="18" charset="-127"/>
              <a:ea typeface="HY헤드라인M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en-US" altLang="ko-KR" sz="3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3600" dirty="0" smtClean="0">
                <a:latin typeface="HY견명조" pitchFamily="18" charset="-127"/>
                <a:ea typeface="HY견명조" pitchFamily="18" charset="-127"/>
              </a:rPr>
              <a:t>대구대학교 토목공학과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" grpId="0"/>
      <p:bldP spid="21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54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90" y="1557338"/>
            <a:ext cx="1970087" cy="2030412"/>
          </a:xfrm>
          <a:prstGeom prst="rect">
            <a:avLst/>
          </a:prstGeom>
          <a:noFill/>
        </p:spPr>
      </p:pic>
      <p:sp>
        <p:nvSpPr>
          <p:cNvPr id="71935" name="AutoShape 255"/>
          <p:cNvSpPr>
            <a:spLocks noChangeArrowheads="1"/>
          </p:cNvSpPr>
          <p:nvPr/>
        </p:nvSpPr>
        <p:spPr bwMode="auto">
          <a:xfrm>
            <a:off x="5364163" y="2924944"/>
            <a:ext cx="1579563" cy="3937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목적</a:t>
            </a:r>
            <a:endParaRPr kumimoji="1" lang="en-US" altLang="ko-KR" sz="2400" dirty="0">
              <a:latin typeface="Arial Black" pitchFamily="34" charset="0"/>
              <a:ea typeface="HY중고딕" pitchFamily="18" charset="-127"/>
            </a:endParaRPr>
          </a:p>
        </p:txBody>
      </p:sp>
      <p:sp>
        <p:nvSpPr>
          <p:cNvPr id="71938" name="AutoShape 258"/>
          <p:cNvSpPr>
            <a:spLocks noChangeArrowheads="1"/>
          </p:cNvSpPr>
          <p:nvPr/>
        </p:nvSpPr>
        <p:spPr bwMode="auto">
          <a:xfrm>
            <a:off x="5364163" y="3499792"/>
            <a:ext cx="1579563" cy="39211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주간 활동 계획서</a:t>
            </a:r>
            <a:endParaRPr kumimoji="1" lang="en-US" altLang="ko-KR" sz="2400" dirty="0">
              <a:latin typeface="Arial Black" pitchFamily="34" charset="0"/>
              <a:ea typeface="HY중고딕" pitchFamily="18" charset="-127"/>
            </a:endParaRPr>
          </a:p>
        </p:txBody>
      </p:sp>
      <p:sp>
        <p:nvSpPr>
          <p:cNvPr id="71941" name="AutoShape 261"/>
          <p:cNvSpPr>
            <a:spLocks noChangeArrowheads="1"/>
          </p:cNvSpPr>
          <p:nvPr/>
        </p:nvSpPr>
        <p:spPr bwMode="auto">
          <a:xfrm>
            <a:off x="5364163" y="4073053"/>
            <a:ext cx="1579563" cy="392113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노선 선정</a:t>
            </a:r>
            <a:endParaRPr kumimoji="1" lang="en-US" altLang="ko-KR" sz="2400" dirty="0">
              <a:latin typeface="Arial Black" pitchFamily="34" charset="0"/>
              <a:ea typeface="HY중고딕" pitchFamily="18" charset="-127"/>
            </a:endParaRPr>
          </a:p>
        </p:txBody>
      </p:sp>
      <p:sp>
        <p:nvSpPr>
          <p:cNvPr id="71944" name="AutoShape 264"/>
          <p:cNvSpPr>
            <a:spLocks noChangeArrowheads="1"/>
          </p:cNvSpPr>
          <p:nvPr/>
        </p:nvSpPr>
        <p:spPr bwMode="auto">
          <a:xfrm>
            <a:off x="5364163" y="4646314"/>
            <a:ext cx="1579563" cy="3937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실습 및 야장</a:t>
            </a:r>
            <a:endParaRPr kumimoji="1"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881" name="Text Box 201"/>
          <p:cNvSpPr txBox="1">
            <a:spLocks noChangeArrowheads="1"/>
          </p:cNvSpPr>
          <p:nvPr/>
        </p:nvSpPr>
        <p:spPr bwMode="auto">
          <a:xfrm flipH="1">
            <a:off x="1763690" y="234888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ko-KR" altLang="en-US" sz="2400" dirty="0" smtClean="0">
                <a:latin typeface="Arial Black" pitchFamily="34" charset="0"/>
                <a:ea typeface="HY헤드라인M" pitchFamily="18" charset="-127"/>
              </a:rPr>
              <a:t>목 차</a:t>
            </a:r>
            <a:endParaRPr kumimoji="1" lang="en-US" altLang="ko-KR" sz="2400" dirty="0">
              <a:latin typeface="Arial Black" pitchFamily="34" charset="0"/>
              <a:ea typeface="HY헤드라인M" pitchFamily="18" charset="-127"/>
            </a:endParaRPr>
          </a:p>
        </p:txBody>
      </p:sp>
      <p:sp>
        <p:nvSpPr>
          <p:cNvPr id="10" name="AutoShape 252"/>
          <p:cNvSpPr>
            <a:spLocks noChangeArrowheads="1"/>
          </p:cNvSpPr>
          <p:nvPr/>
        </p:nvSpPr>
        <p:spPr bwMode="auto">
          <a:xfrm>
            <a:off x="5364088" y="5221162"/>
            <a:ext cx="1579563" cy="3937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종단면도</a:t>
            </a:r>
            <a:endParaRPr kumimoji="1"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AutoShape 252"/>
          <p:cNvSpPr>
            <a:spLocks noChangeArrowheads="1"/>
          </p:cNvSpPr>
          <p:nvPr/>
        </p:nvSpPr>
        <p:spPr bwMode="auto">
          <a:xfrm>
            <a:off x="5364088" y="5796013"/>
            <a:ext cx="1579563" cy="3937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고찰</a:t>
            </a:r>
            <a:endParaRPr kumimoji="1"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250826" y="1027113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목적</a:t>
            </a:r>
            <a:endParaRPr kumimoji="1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814" name="Line 110"/>
          <p:cNvSpPr>
            <a:spLocks noChangeShapeType="1"/>
          </p:cNvSpPr>
          <p:nvPr/>
        </p:nvSpPr>
        <p:spPr bwMode="auto">
          <a:xfrm>
            <a:off x="1403648" y="836614"/>
            <a:ext cx="0" cy="583247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1763688" y="1268760"/>
            <a:ext cx="419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종합복지관과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도서관의 </a:t>
            </a:r>
            <a:r>
              <a:rPr kumimoji="1" lang="ko-KR" altLang="en-US" dirty="0" err="1" smtClean="0">
                <a:latin typeface="HY헤드라인M" pitchFamily="18" charset="-127"/>
                <a:ea typeface="HY헤드라인M" pitchFamily="18" charset="-127"/>
              </a:rPr>
              <a:t>접근성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 향상</a:t>
            </a:r>
            <a:endParaRPr kumimoji="1"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35696" y="2744924"/>
            <a:ext cx="4595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 자전거도로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산책로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레저시설 등의 신설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35696" y="4221088"/>
            <a:ext cx="357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공지의 활용 및 편의시설 제공 </a:t>
            </a:r>
            <a:endParaRPr kumimoji="1"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2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250826" y="1027113"/>
            <a:ext cx="2436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주간 활동 계획서</a:t>
            </a:r>
            <a:endParaRPr kumimoji="1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48680"/>
            <a:ext cx="4377159" cy="61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10"/>
          <p:cNvSpPr>
            <a:spLocks noChangeShapeType="1"/>
          </p:cNvSpPr>
          <p:nvPr/>
        </p:nvSpPr>
        <p:spPr bwMode="auto">
          <a:xfrm>
            <a:off x="2915816" y="836712"/>
            <a:ext cx="0" cy="583247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250825" y="1027113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노선 선정</a:t>
            </a:r>
            <a:endParaRPr kumimoji="1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814" name="Line 110"/>
          <p:cNvSpPr>
            <a:spLocks noChangeShapeType="1"/>
          </p:cNvSpPr>
          <p:nvPr/>
        </p:nvSpPr>
        <p:spPr bwMode="auto">
          <a:xfrm>
            <a:off x="1907704" y="836614"/>
            <a:ext cx="0" cy="583247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9"/>
            <a:ext cx="6768752" cy="496855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7"/>
          <p:cNvSpPr txBox="1">
            <a:spLocks noChangeArrowheads="1"/>
          </p:cNvSpPr>
          <p:nvPr/>
        </p:nvSpPr>
        <p:spPr bwMode="auto">
          <a:xfrm>
            <a:off x="2051720" y="6065420"/>
            <a:ext cx="67687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위치 </a:t>
            </a:r>
            <a:r>
              <a:rPr kumimoji="1" lang="en-US" altLang="ko-KR" sz="2000" b="1" dirty="0" smtClean="0">
                <a:latin typeface="HY중고딕" pitchFamily="18" charset="-127"/>
                <a:ea typeface="HY중고딕" pitchFamily="18" charset="-127"/>
              </a:rPr>
              <a:t>: </a:t>
            </a: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금호방면 대구대 후문</a:t>
            </a:r>
            <a:r>
              <a:rPr kumimoji="1" lang="en-US" altLang="ko-KR" sz="2000" b="1" dirty="0" smtClean="0">
                <a:latin typeface="HY중고딕" pitchFamily="18" charset="-127"/>
                <a:ea typeface="HY중고딕" pitchFamily="18" charset="-127"/>
              </a:rPr>
              <a:t>-</a:t>
            </a: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복지관 비포장 흙 길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endParaRPr kumimoji="1" lang="ko-KR" altLang="en-US" sz="2000" b="1" dirty="0">
              <a:latin typeface="HY중고딕" pitchFamily="18" charset="-127"/>
              <a:ea typeface="HY중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250826" y="1027113"/>
            <a:ext cx="1923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실습 및 야장</a:t>
            </a:r>
            <a:endParaRPr kumimoji="1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_x134576040" descr="EMB000013a4bd56"/>
          <p:cNvPicPr>
            <a:picLocks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5400000">
            <a:off x="3707984" y="2204783"/>
            <a:ext cx="5040000" cy="3600000"/>
          </a:xfrm>
          <a:prstGeom prst="rect">
            <a:avLst/>
          </a:prstGeom>
          <a:noFill/>
        </p:spPr>
      </p:pic>
      <p:pic>
        <p:nvPicPr>
          <p:cNvPr id="10" name="_x134576040" descr="EMB000013a4bd57"/>
          <p:cNvPicPr>
            <a:picLocks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 rot="5400000">
            <a:off x="107584" y="2204784"/>
            <a:ext cx="504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250826" y="1027113"/>
            <a:ext cx="1497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종단면도</a:t>
            </a:r>
            <a:endParaRPr kumimoji="1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814" name="Line 110"/>
          <p:cNvSpPr>
            <a:spLocks noChangeShapeType="1"/>
          </p:cNvSpPr>
          <p:nvPr/>
        </p:nvSpPr>
        <p:spPr bwMode="auto">
          <a:xfrm>
            <a:off x="1835696" y="836614"/>
            <a:ext cx="0" cy="583247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pic>
        <p:nvPicPr>
          <p:cNvPr id="5" name="그림 4" descr="젖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908720"/>
            <a:ext cx="684076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250826" y="1027113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고찰</a:t>
            </a:r>
            <a:endParaRPr kumimoji="1"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814" name="Line 110"/>
          <p:cNvSpPr>
            <a:spLocks noChangeShapeType="1"/>
          </p:cNvSpPr>
          <p:nvPr/>
        </p:nvSpPr>
        <p:spPr bwMode="auto">
          <a:xfrm>
            <a:off x="1475656" y="836614"/>
            <a:ext cx="0" cy="583247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691680" y="1641574"/>
            <a:ext cx="664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시공 시 자연환경 파괴 염려 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벌목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절토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성토 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생태계 파괴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1"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91680" y="3129740"/>
            <a:ext cx="496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금호방면 진입로 위치 재조정의 필요성 검토</a:t>
            </a:r>
            <a:endParaRPr kumimoji="1"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91680" y="2385657"/>
            <a:ext cx="496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도로공사 시 주변 학교시설의 소음발생 우려</a:t>
            </a:r>
            <a:endParaRPr kumimoji="1"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691680" y="3873822"/>
            <a:ext cx="68788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오차 발생 우려 </a:t>
            </a:r>
            <a:endParaRPr kumimoji="1"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latinLnBrk="1" hangingPunct="1"/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  (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거리측량 오차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1" lang="ko-KR" altLang="en-US" dirty="0" err="1" smtClean="0">
                <a:latin typeface="HY헤드라인M" pitchFamily="18" charset="-127"/>
                <a:ea typeface="HY헤드라인M" pitchFamily="18" charset="-127"/>
              </a:rPr>
              <a:t>표척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 눈금 부정오차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1" lang="ko-KR" altLang="en-US" dirty="0" err="1" smtClean="0">
                <a:latin typeface="HY헤드라인M" pitchFamily="18" charset="-127"/>
                <a:ea typeface="HY헤드라인M" pitchFamily="18" charset="-127"/>
              </a:rPr>
              <a:t>표척</a:t>
            </a:r>
            <a:r>
              <a:rPr kumimoji="1" lang="ko-KR" altLang="en-US" dirty="0" smtClean="0">
                <a:latin typeface="HY헤드라인M" pitchFamily="18" charset="-127"/>
                <a:ea typeface="HY헤드라인M" pitchFamily="18" charset="-127"/>
              </a:rPr>
              <a:t> 기울기에 의한 오차</a:t>
            </a:r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eaLnBrk="1" latinLnBrk="1" hangingPunct="1"/>
            <a:r>
              <a:rPr kumimoji="1" lang="en-US" altLang="ko-KR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kumimoji="1"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15716" y="530120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감 사 합 </a:t>
            </a:r>
            <a:r>
              <a:rPr lang="ko-KR" altLang="en-US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니</a:t>
            </a:r>
            <a:r>
              <a:rPr lang="ko-KR" alt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다</a:t>
            </a:r>
            <a:r>
              <a:rPr lang="en-US" altLang="ko-K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ko-KR" alt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150</Words>
  <Application>Microsoft Office PowerPoint</Application>
  <PresentationFormat>화면 슬라이드 쇼(4:3)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잡코리아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캠퍼스몬</dc:creator>
  <dc:description>본 파일의 사용은 저작권법에 의하여 보호되고 있습니다. 사이트에 공시된 허락없는 재판매는 엄격히 금지되어 있습니다.</dc:description>
  <cp:lastModifiedBy>LG</cp:lastModifiedBy>
  <cp:revision>84</cp:revision>
  <dcterms:created xsi:type="dcterms:W3CDTF">2006-01-06T04:37:59Z</dcterms:created>
  <dcterms:modified xsi:type="dcterms:W3CDTF">2011-10-05T00:02:15Z</dcterms:modified>
</cp:coreProperties>
</file>