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ko-KR" altLang="en-US" sz="7600" dirty="0" smtClean="0"/>
              <a:t>뼛속까지 토목</a:t>
            </a:r>
            <a:endParaRPr lang="en-US" altLang="ko-KR" sz="7600" dirty="0" smtClean="0"/>
          </a:p>
          <a:p>
            <a:pPr algn="r"/>
            <a:r>
              <a:rPr lang="en-US" altLang="ko-KR" b="1" dirty="0" smtClean="0"/>
              <a:t>20425716 </a:t>
            </a:r>
            <a:r>
              <a:rPr lang="ko-KR" altLang="en-US" b="1" dirty="0" smtClean="0"/>
              <a:t>정성실</a:t>
            </a:r>
            <a:endParaRPr lang="en-US" altLang="ko-KR" b="1" dirty="0" smtClean="0"/>
          </a:p>
          <a:p>
            <a:pPr algn="r"/>
            <a:r>
              <a:rPr lang="en-US" altLang="ko-KR" b="1" dirty="0" smtClean="0"/>
              <a:t>20627886 </a:t>
            </a:r>
            <a:r>
              <a:rPr lang="ko-KR" altLang="en-US" b="1" dirty="0" smtClean="0"/>
              <a:t>장지석</a:t>
            </a:r>
            <a:endParaRPr lang="en-US" altLang="ko-KR" b="1" dirty="0" smtClean="0"/>
          </a:p>
          <a:p>
            <a:pPr algn="r"/>
            <a:r>
              <a:rPr lang="en-US" altLang="ko-KR" b="1" dirty="0" smtClean="0"/>
              <a:t>20627543 </a:t>
            </a:r>
            <a:r>
              <a:rPr lang="ko-KR" altLang="en-US" b="1" dirty="0" smtClean="0"/>
              <a:t>김지현</a:t>
            </a:r>
            <a:endParaRPr lang="en-US" altLang="ko-KR" b="1" dirty="0" smtClean="0"/>
          </a:p>
          <a:p>
            <a:pPr algn="r"/>
            <a:r>
              <a:rPr lang="ko-KR" altLang="en-US" b="1" dirty="0" smtClean="0"/>
              <a:t> </a:t>
            </a:r>
            <a:r>
              <a:rPr lang="en-US" altLang="ko-KR" b="1" dirty="0" smtClean="0"/>
              <a:t>20726240 </a:t>
            </a:r>
            <a:r>
              <a:rPr lang="ko-KR" altLang="en-US" b="1" dirty="0" smtClean="0"/>
              <a:t>정경락</a:t>
            </a:r>
            <a:endParaRPr lang="en-US" altLang="ko-KR" b="1" dirty="0" smtClean="0"/>
          </a:p>
          <a:p>
            <a:pPr algn="r"/>
            <a:r>
              <a:rPr lang="en-US" altLang="ko-KR" b="1" dirty="0" smtClean="0"/>
              <a:t>20726295 </a:t>
            </a:r>
            <a:r>
              <a:rPr lang="ko-KR" altLang="en-US" b="1" dirty="0" smtClean="0"/>
              <a:t>김기일</a:t>
            </a:r>
            <a:endParaRPr lang="en-US" altLang="ko-KR" b="1" dirty="0" smtClean="0"/>
          </a:p>
          <a:p>
            <a:pPr algn="r"/>
            <a:r>
              <a:rPr lang="en-US" altLang="ko-KR" b="1" dirty="0" smtClean="0"/>
              <a:t>20926338 </a:t>
            </a:r>
            <a:r>
              <a:rPr lang="ko-KR" altLang="en-US" b="1" dirty="0" smtClean="0"/>
              <a:t>김승현</a:t>
            </a:r>
            <a:endParaRPr lang="en-US" altLang="ko-KR" b="1" dirty="0" smtClean="0"/>
          </a:p>
          <a:p>
            <a:pPr algn="r"/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i="1" dirty="0" smtClean="0">
                <a:ea typeface="휴먼매직체" pitchFamily="18" charset="-127"/>
              </a:rPr>
              <a:t>도로기하구조 설계</a:t>
            </a:r>
            <a:endParaRPr lang="ko-KR" altLang="en-US" sz="6000" b="1" i="1" dirty="0"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주간활동레포트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측량 노선도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야장 및 </a:t>
            </a:r>
            <a:r>
              <a:rPr lang="ko-KR" altLang="en-US" dirty="0" err="1" smtClean="0"/>
              <a:t>성과표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종단면도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목           차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순서도: 대체 처리 3"/>
          <p:cNvSpPr/>
          <p:nvPr/>
        </p:nvSpPr>
        <p:spPr>
          <a:xfrm>
            <a:off x="539552" y="1628800"/>
            <a:ext cx="7848872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도로 </a:t>
            </a:r>
            <a:r>
              <a:rPr lang="ko-KR" altLang="en-US" dirty="0" err="1" smtClean="0"/>
              <a:t>시공시</a:t>
            </a:r>
            <a:r>
              <a:rPr lang="ko-KR" altLang="en-US" dirty="0" smtClean="0"/>
              <a:t> 기대효과</a:t>
            </a:r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539552" y="2492896"/>
            <a:ext cx="7848872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주간활동 리포트</a:t>
            </a:r>
            <a:endParaRPr lang="ko-KR" altLang="en-US" dirty="0"/>
          </a:p>
        </p:txBody>
      </p:sp>
      <p:sp>
        <p:nvSpPr>
          <p:cNvPr id="6" name="순서도: 대체 처리 5"/>
          <p:cNvSpPr/>
          <p:nvPr/>
        </p:nvSpPr>
        <p:spPr>
          <a:xfrm>
            <a:off x="539552" y="5157192"/>
            <a:ext cx="7848872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종단면도</a:t>
            </a:r>
            <a:endParaRPr lang="ko-KR" altLang="en-US" dirty="0"/>
          </a:p>
        </p:txBody>
      </p:sp>
      <p:sp>
        <p:nvSpPr>
          <p:cNvPr id="7" name="순서도: 대체 처리 6"/>
          <p:cNvSpPr/>
          <p:nvPr/>
        </p:nvSpPr>
        <p:spPr>
          <a:xfrm>
            <a:off x="539552" y="4293096"/>
            <a:ext cx="7848872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야장 및 </a:t>
            </a:r>
            <a:r>
              <a:rPr lang="ko-KR" altLang="en-US" dirty="0" err="1" smtClean="0"/>
              <a:t>성과표</a:t>
            </a:r>
            <a:endParaRPr lang="ko-KR" altLang="en-US" dirty="0"/>
          </a:p>
        </p:txBody>
      </p:sp>
      <p:sp>
        <p:nvSpPr>
          <p:cNvPr id="8" name="순서도: 대체 처리 7"/>
          <p:cNvSpPr/>
          <p:nvPr/>
        </p:nvSpPr>
        <p:spPr>
          <a:xfrm>
            <a:off x="539552" y="3429000"/>
            <a:ext cx="7848872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측량 노선도</a:t>
            </a:r>
            <a:endParaRPr lang="ko-KR" alt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773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</a:rPr>
              <a:t>비포장 길을 도로로 건설하여 종합복지관까지의 거리 단축효과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44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</a:rPr>
              <a:t>자동차 및 자전거 도로 신설로 산책로 개선</a:t>
            </a:r>
            <a:endParaRPr lang="ko-KR" altLang="en-US" sz="44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도로 시공 시 기대효과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0-14 10.11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28794" y="2143116"/>
            <a:ext cx="5143536" cy="385765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주간활동 리포트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종단 노선도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세로 텍스트 개체 틀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6867464" descr="EMB000006e03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1. </a:t>
            </a:r>
            <a:r>
              <a:rPr lang="ko-KR" altLang="en-US" dirty="0" smtClean="0"/>
              <a:t>답사 및 선점</a:t>
            </a: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2. </a:t>
            </a:r>
            <a:r>
              <a:rPr lang="ko-KR" altLang="en-US" dirty="0" smtClean="0"/>
              <a:t>기준점 선점 후 수준측량</a:t>
            </a: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3. </a:t>
            </a:r>
            <a:r>
              <a:rPr lang="ko-KR" altLang="en-US" dirty="0" smtClean="0"/>
              <a:t>종단측량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▶측점 </a:t>
            </a:r>
            <a:r>
              <a:rPr lang="en-US" altLang="ko-KR" dirty="0" smtClean="0"/>
              <a:t>20M</a:t>
            </a:r>
            <a:r>
              <a:rPr lang="ko-KR" altLang="en-US" dirty="0" smtClean="0"/>
              <a:t>마다 지반고 측정</a:t>
            </a: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4. </a:t>
            </a:r>
            <a:r>
              <a:rPr lang="ko-KR" altLang="en-US" dirty="0" smtClean="0"/>
              <a:t>야장 기입 및 종단면도 작성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측량 방법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야장 및 </a:t>
            </a:r>
            <a:r>
              <a:rPr lang="ko-KR" altLang="en-US" sz="6000" dirty="0" err="1" smtClean="0">
                <a:latin typeface="휴먼매직체" pitchFamily="18" charset="-127"/>
                <a:ea typeface="휴먼매직체" pitchFamily="18" charset="-127"/>
              </a:rPr>
              <a:t>성과표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2011-10-11 00.12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05" y="2055167"/>
            <a:ext cx="5000628" cy="3750471"/>
          </a:xfrm>
          <a:prstGeom prst="rect">
            <a:avLst/>
          </a:prstGeom>
        </p:spPr>
      </p:pic>
      <p:pic>
        <p:nvPicPr>
          <p:cNvPr id="5" name="그림 4" descr="2011-10-11 00.13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8359" y="2053815"/>
            <a:ext cx="5000628" cy="375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latin typeface="휴먼매직체" pitchFamily="18" charset="-127"/>
                <a:ea typeface="휴먼매직체" pitchFamily="18" charset="-127"/>
              </a:rPr>
              <a:t>종단면도</a:t>
            </a:r>
            <a:endParaRPr lang="ko-KR" altLang="en-US" sz="6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종단면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8215370" cy="455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98</TotalTime>
  <Words>94</Words>
  <Application>Microsoft Office PowerPoint</Application>
  <PresentationFormat>화면 슬라이드 쇼(4:3)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고려청자</vt:lpstr>
      <vt:lpstr>도로기하구조 설계</vt:lpstr>
      <vt:lpstr>목           차</vt:lpstr>
      <vt:lpstr>도로 시공 시 기대효과</vt:lpstr>
      <vt:lpstr>주간활동 리포트</vt:lpstr>
      <vt:lpstr>종단 노선도</vt:lpstr>
      <vt:lpstr>측량 방법</vt:lpstr>
      <vt:lpstr>야장 및 성과표</vt:lpstr>
      <vt:lpstr>종단면도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도로기하구조 설계</dc:title>
  <dc:creator>Microsoft Corporation</dc:creator>
  <cp:lastModifiedBy>빌 게이츠</cp:lastModifiedBy>
  <cp:revision>11</cp:revision>
  <dcterms:created xsi:type="dcterms:W3CDTF">2006-10-05T04:04:58Z</dcterms:created>
  <dcterms:modified xsi:type="dcterms:W3CDTF">2011-10-14T13:46:11Z</dcterms:modified>
</cp:coreProperties>
</file>