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5" r:id="rId3"/>
    <p:sldId id="268" r:id="rId4"/>
    <p:sldId id="267" r:id="rId5"/>
    <p:sldId id="269" r:id="rId6"/>
    <p:sldId id="270" r:id="rId7"/>
    <p:sldId id="273" r:id="rId8"/>
    <p:sldId id="283" r:id="rId9"/>
    <p:sldId id="278" r:id="rId10"/>
    <p:sldId id="284" r:id="rId11"/>
    <p:sldId id="279" r:id="rId12"/>
    <p:sldId id="280" r:id="rId13"/>
    <p:sldId id="281" r:id="rId14"/>
    <p:sldId id="274" r:id="rId15"/>
    <p:sldId id="282" r:id="rId16"/>
    <p:sldId id="26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4D6B89"/>
    <a:srgbClr val="384E64"/>
    <a:srgbClr val="274E75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73" autoAdjust="0"/>
    <p:restoredTop sz="93617" autoAdjust="0"/>
  </p:normalViewPr>
  <p:slideViewPr>
    <p:cSldViewPr>
      <p:cViewPr varScale="1">
        <p:scale>
          <a:sx n="85" d="100"/>
          <a:sy n="85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F2DC9-9122-4A52-9278-F58B1E9D3D45}" type="doc">
      <dgm:prSet loTypeId="urn:microsoft.com/office/officeart/2005/8/layout/cycle6" loCatId="cycle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pPr latinLnBrk="1"/>
          <a:endParaRPr lang="ko-KR" altLang="en-US"/>
        </a:p>
      </dgm:t>
    </dgm:pt>
    <dgm:pt modelId="{8673581B-5F11-4193-8306-3E150D649AF0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장애인 전용문</a:t>
          </a:r>
          <a:endParaRPr lang="ko-KR" altLang="en-US" sz="1800" dirty="0"/>
        </a:p>
      </dgm:t>
    </dgm:pt>
    <dgm:pt modelId="{704F313D-B591-42BE-93FC-7ADE5A84BDD7}" type="parTrans" cxnId="{20DD5DAC-0E40-48D3-9CA9-798C1AB7342E}">
      <dgm:prSet/>
      <dgm:spPr/>
      <dgm:t>
        <a:bodyPr/>
        <a:lstStyle/>
        <a:p>
          <a:pPr latinLnBrk="1"/>
          <a:endParaRPr lang="ko-KR" altLang="en-US"/>
        </a:p>
      </dgm:t>
    </dgm:pt>
    <dgm:pt modelId="{10C00EA1-E863-4A1B-BA08-C1DBDCD2E53C}" type="sibTrans" cxnId="{20DD5DAC-0E40-48D3-9CA9-798C1AB7342E}">
      <dgm:prSet/>
      <dgm:spPr/>
      <dgm:t>
        <a:bodyPr/>
        <a:lstStyle/>
        <a:p>
          <a:pPr latinLnBrk="1"/>
          <a:endParaRPr lang="ko-KR" altLang="en-US"/>
        </a:p>
      </dgm:t>
    </dgm:pt>
    <dgm:pt modelId="{19111EEA-8BEF-460C-AF9A-601815FDD712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위험을 줄일 수 있는 문</a:t>
          </a:r>
          <a:endParaRPr lang="ko-KR" altLang="en-US" sz="1600" dirty="0"/>
        </a:p>
      </dgm:t>
    </dgm:pt>
    <dgm:pt modelId="{8311246B-8E5C-4E4E-869B-7BD422DCCAC4}" type="parTrans" cxnId="{3CDFDF82-EB22-40EF-AD54-3386992D7CB6}">
      <dgm:prSet/>
      <dgm:spPr/>
      <dgm:t>
        <a:bodyPr/>
        <a:lstStyle/>
        <a:p>
          <a:pPr latinLnBrk="1"/>
          <a:endParaRPr lang="ko-KR" altLang="en-US"/>
        </a:p>
      </dgm:t>
    </dgm:pt>
    <dgm:pt modelId="{F655D184-B21C-4C6C-8D2A-4D4569F68067}" type="sibTrans" cxnId="{3CDFDF82-EB22-40EF-AD54-3386992D7CB6}">
      <dgm:prSet/>
      <dgm:spPr/>
      <dgm:t>
        <a:bodyPr/>
        <a:lstStyle/>
        <a:p>
          <a:pPr latinLnBrk="1"/>
          <a:endParaRPr lang="ko-KR" altLang="en-US"/>
        </a:p>
      </dgm:t>
    </dgm:pt>
    <dgm:pt modelId="{8A3CDA63-563D-41FE-9DD0-74FB7F02D7A3}">
      <dgm:prSet phldrT="[텍스트]" custT="1"/>
      <dgm:spPr/>
      <dgm:t>
        <a:bodyPr/>
        <a:lstStyle/>
        <a:p>
          <a:pPr latinLnBrk="1"/>
          <a:r>
            <a:rPr lang="ko-KR" altLang="en-US" sz="1600" smtClean="0"/>
            <a:t>의자 사이 </a:t>
          </a:r>
          <a:r>
            <a:rPr lang="ko-KR" altLang="en-US" sz="1600" dirty="0" smtClean="0"/>
            <a:t>이동이 원활한 간격 </a:t>
          </a:r>
          <a:endParaRPr lang="ko-KR" altLang="en-US" sz="1600" dirty="0"/>
        </a:p>
      </dgm:t>
    </dgm:pt>
    <dgm:pt modelId="{191D0EF7-238D-425B-8DAE-D657F027FA89}" type="parTrans" cxnId="{1802232E-E5E0-4961-BF85-2EB2A9A259CF}">
      <dgm:prSet/>
      <dgm:spPr/>
      <dgm:t>
        <a:bodyPr/>
        <a:lstStyle/>
        <a:p>
          <a:pPr latinLnBrk="1"/>
          <a:endParaRPr lang="ko-KR" altLang="en-US"/>
        </a:p>
      </dgm:t>
    </dgm:pt>
    <dgm:pt modelId="{DCB3D598-98D7-4633-9848-EA529262C149}" type="sibTrans" cxnId="{1802232E-E5E0-4961-BF85-2EB2A9A259CF}">
      <dgm:prSet/>
      <dgm:spPr/>
      <dgm:t>
        <a:bodyPr/>
        <a:lstStyle/>
        <a:p>
          <a:pPr latinLnBrk="1"/>
          <a:endParaRPr lang="ko-KR" altLang="en-US"/>
        </a:p>
      </dgm:t>
    </dgm:pt>
    <dgm:pt modelId="{F88E32CF-F0BC-48B2-B236-93891AE3FB0B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고객에게 편리한 </a:t>
          </a:r>
          <a:r>
            <a:rPr lang="ko-KR" altLang="en-US" sz="1600" dirty="0" smtClean="0"/>
            <a:t>문 위치</a:t>
          </a:r>
          <a:endParaRPr lang="ko-KR" altLang="en-US" sz="1600" dirty="0"/>
        </a:p>
      </dgm:t>
    </dgm:pt>
    <dgm:pt modelId="{3531A312-5158-494F-9193-F3FF0B2E283B}" type="parTrans" cxnId="{050F308E-E1E6-4FE4-A5D4-C856ACAC23DE}">
      <dgm:prSet/>
      <dgm:spPr/>
      <dgm:t>
        <a:bodyPr/>
        <a:lstStyle/>
        <a:p>
          <a:pPr latinLnBrk="1"/>
          <a:endParaRPr lang="ko-KR" altLang="en-US"/>
        </a:p>
      </dgm:t>
    </dgm:pt>
    <dgm:pt modelId="{4273F8EC-340C-464E-96F6-2E9791D47FA6}" type="sibTrans" cxnId="{050F308E-E1E6-4FE4-A5D4-C856ACAC23DE}">
      <dgm:prSet/>
      <dgm:spPr/>
      <dgm:t>
        <a:bodyPr/>
        <a:lstStyle/>
        <a:p>
          <a:pPr latinLnBrk="1"/>
          <a:endParaRPr lang="ko-KR" altLang="en-US" b="1"/>
        </a:p>
      </dgm:t>
    </dgm:pt>
    <dgm:pt modelId="{0B7BCFA3-4A88-4976-BC30-F76895F64610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고객에게 편리한 문</a:t>
          </a:r>
          <a:endParaRPr lang="ko-KR" altLang="en-US" sz="1400" dirty="0"/>
        </a:p>
      </dgm:t>
    </dgm:pt>
    <dgm:pt modelId="{56EE92A0-A5C9-4C41-97C3-FBA586B50C90}" type="parTrans" cxnId="{61BAE72D-36C2-4687-9808-65CDD02A7C0C}">
      <dgm:prSet/>
      <dgm:spPr/>
      <dgm:t>
        <a:bodyPr/>
        <a:lstStyle/>
        <a:p>
          <a:pPr latinLnBrk="1"/>
          <a:endParaRPr lang="ko-KR" altLang="en-US"/>
        </a:p>
      </dgm:t>
    </dgm:pt>
    <dgm:pt modelId="{E9C6C854-D7C5-4A3A-95C0-CB3F59FD620E}" type="sibTrans" cxnId="{61BAE72D-36C2-4687-9808-65CDD02A7C0C}">
      <dgm:prSet/>
      <dgm:spPr/>
      <dgm:t>
        <a:bodyPr/>
        <a:lstStyle/>
        <a:p>
          <a:pPr latinLnBrk="1"/>
          <a:endParaRPr lang="ko-KR" altLang="en-US"/>
        </a:p>
      </dgm:t>
    </dgm:pt>
    <dgm:pt modelId="{59A44E6F-F725-4F1F-B9C5-7D5B04EF0666}" type="pres">
      <dgm:prSet presAssocID="{250F2DC9-9122-4A52-9278-F58B1E9D3D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CB8D88-48D3-43F6-AF55-B492AF793D6A}" type="pres">
      <dgm:prSet presAssocID="{8673581B-5F11-4193-8306-3E150D649AF0}" presName="node" presStyleLbl="node1" presStyleIdx="0" presStyleCnt="5" custScaleX="109113" custScaleY="11393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14BC22-B982-4D84-9302-DC00F530DC87}" type="pres">
      <dgm:prSet presAssocID="{8673581B-5F11-4193-8306-3E150D649AF0}" presName="spNode" presStyleCnt="0"/>
      <dgm:spPr/>
    </dgm:pt>
    <dgm:pt modelId="{8F04C5FE-790D-48D6-90CA-BB9269F50799}" type="pres">
      <dgm:prSet presAssocID="{10C00EA1-E863-4A1B-BA08-C1DBDCD2E53C}" presName="sibTrans" presStyleLbl="sibTrans1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C1A84E24-38EB-42B9-B878-9EFE131DA931}" type="pres">
      <dgm:prSet presAssocID="{19111EEA-8BEF-460C-AF9A-601815FDD712}" presName="node" presStyleLbl="node1" presStyleIdx="1" presStyleCnt="5" custScaleX="114257" custScaleY="11178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E5FFBF-C671-4EFF-8660-28E0C5DC0C41}" type="pres">
      <dgm:prSet presAssocID="{19111EEA-8BEF-460C-AF9A-601815FDD712}" presName="spNode" presStyleCnt="0"/>
      <dgm:spPr/>
    </dgm:pt>
    <dgm:pt modelId="{8FA5537F-A017-46F6-B2EF-306AA6DF7CA1}" type="pres">
      <dgm:prSet presAssocID="{F655D184-B21C-4C6C-8D2A-4D4569F68067}" presName="sibTrans" presStyleLbl="sibTrans1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6C2855F9-C60C-4989-B5C0-A1E222F0487C}" type="pres">
      <dgm:prSet presAssocID="{8A3CDA63-563D-41FE-9DD0-74FB7F02D7A3}" presName="node" presStyleLbl="node1" presStyleIdx="2" presStyleCnt="5" custScaleX="111392" custScaleY="10763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5E7607-15F2-4D84-ADEF-CBC3CD7501B3}" type="pres">
      <dgm:prSet presAssocID="{8A3CDA63-563D-41FE-9DD0-74FB7F02D7A3}" presName="spNode" presStyleCnt="0"/>
      <dgm:spPr/>
    </dgm:pt>
    <dgm:pt modelId="{929DAE5B-8816-46A7-9701-291AB577C6F1}" type="pres">
      <dgm:prSet presAssocID="{DCB3D598-98D7-4633-9848-EA529262C149}" presName="sibTrans" presStyleLbl="sibTrans1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7864BE2F-F5BD-4873-B632-7899A6AAD388}" type="pres">
      <dgm:prSet presAssocID="{F88E32CF-F0BC-48B2-B236-93891AE3FB0B}" presName="node" presStyleLbl="node1" presStyleIdx="3" presStyleCnt="5" custScaleX="105073" custScaleY="1210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D7CFD8-5FF0-403B-80E0-E8DDAE3E3823}" type="pres">
      <dgm:prSet presAssocID="{F88E32CF-F0BC-48B2-B236-93891AE3FB0B}" presName="spNode" presStyleCnt="0"/>
      <dgm:spPr/>
    </dgm:pt>
    <dgm:pt modelId="{E445D158-9420-4AA3-B884-C9D384976DAA}" type="pres">
      <dgm:prSet presAssocID="{4273F8EC-340C-464E-96F6-2E9791D47FA6}" presName="sibTrans" presStyleLbl="sibTrans1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22C1581E-B97C-4600-820B-D0FD26D09F66}" type="pres">
      <dgm:prSet presAssocID="{0B7BCFA3-4A88-4976-BC30-F76895F64610}" presName="node" presStyleLbl="node1" presStyleIdx="4" presStyleCnt="5" custScaleX="107938" custScaleY="1187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F98737-23D7-47DF-989E-34DAEFC59CFE}" type="pres">
      <dgm:prSet presAssocID="{0B7BCFA3-4A88-4976-BC30-F76895F64610}" presName="spNode" presStyleCnt="0"/>
      <dgm:spPr/>
    </dgm:pt>
    <dgm:pt modelId="{19FBAAAF-8C8E-4B8D-9176-0035E5D31C79}" type="pres">
      <dgm:prSet presAssocID="{E9C6C854-D7C5-4A3A-95C0-CB3F59FD620E}" presName="sibTrans" presStyleLbl="sibTrans1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EC6C83E4-D0DE-4CE0-8B17-01805F243532}" type="presOf" srcId="{19111EEA-8BEF-460C-AF9A-601815FDD712}" destId="{C1A84E24-38EB-42B9-B878-9EFE131DA931}" srcOrd="0" destOrd="0" presId="urn:microsoft.com/office/officeart/2005/8/layout/cycle6"/>
    <dgm:cxn modelId="{C285F011-D73D-43BE-8C23-37C4806EBFBF}" type="presOf" srcId="{8673581B-5F11-4193-8306-3E150D649AF0}" destId="{06CB8D88-48D3-43F6-AF55-B492AF793D6A}" srcOrd="0" destOrd="0" presId="urn:microsoft.com/office/officeart/2005/8/layout/cycle6"/>
    <dgm:cxn modelId="{00F1F7F8-6939-4770-B48E-3E4EE760EE3E}" type="presOf" srcId="{10C00EA1-E863-4A1B-BA08-C1DBDCD2E53C}" destId="{8F04C5FE-790D-48D6-90CA-BB9269F50799}" srcOrd="0" destOrd="0" presId="urn:microsoft.com/office/officeart/2005/8/layout/cycle6"/>
    <dgm:cxn modelId="{A4911071-F582-45BD-ADAA-F62710ED192E}" type="presOf" srcId="{E9C6C854-D7C5-4A3A-95C0-CB3F59FD620E}" destId="{19FBAAAF-8C8E-4B8D-9176-0035E5D31C79}" srcOrd="0" destOrd="0" presId="urn:microsoft.com/office/officeart/2005/8/layout/cycle6"/>
    <dgm:cxn modelId="{567B78B9-9FD0-405F-859C-1136BD67A770}" type="presOf" srcId="{F655D184-B21C-4C6C-8D2A-4D4569F68067}" destId="{8FA5537F-A017-46F6-B2EF-306AA6DF7CA1}" srcOrd="0" destOrd="0" presId="urn:microsoft.com/office/officeart/2005/8/layout/cycle6"/>
    <dgm:cxn modelId="{E9E06D3F-0DEA-4803-8B00-E0276AE9C6ED}" type="presOf" srcId="{4273F8EC-340C-464E-96F6-2E9791D47FA6}" destId="{E445D158-9420-4AA3-B884-C9D384976DAA}" srcOrd="0" destOrd="0" presId="urn:microsoft.com/office/officeart/2005/8/layout/cycle6"/>
    <dgm:cxn modelId="{20DD5DAC-0E40-48D3-9CA9-798C1AB7342E}" srcId="{250F2DC9-9122-4A52-9278-F58B1E9D3D45}" destId="{8673581B-5F11-4193-8306-3E150D649AF0}" srcOrd="0" destOrd="0" parTransId="{704F313D-B591-42BE-93FC-7ADE5A84BDD7}" sibTransId="{10C00EA1-E863-4A1B-BA08-C1DBDCD2E53C}"/>
    <dgm:cxn modelId="{6223BE1A-C357-46D5-8939-F279459B8869}" type="presOf" srcId="{0B7BCFA3-4A88-4976-BC30-F76895F64610}" destId="{22C1581E-B97C-4600-820B-D0FD26D09F66}" srcOrd="0" destOrd="0" presId="urn:microsoft.com/office/officeart/2005/8/layout/cycle6"/>
    <dgm:cxn modelId="{5F10332D-C726-4346-B1E1-5D64AF1C91BB}" type="presOf" srcId="{DCB3D598-98D7-4633-9848-EA529262C149}" destId="{929DAE5B-8816-46A7-9701-291AB577C6F1}" srcOrd="0" destOrd="0" presId="urn:microsoft.com/office/officeart/2005/8/layout/cycle6"/>
    <dgm:cxn modelId="{045D5E10-1F31-446A-AD60-49B438205AF7}" type="presOf" srcId="{8A3CDA63-563D-41FE-9DD0-74FB7F02D7A3}" destId="{6C2855F9-C60C-4989-B5C0-A1E222F0487C}" srcOrd="0" destOrd="0" presId="urn:microsoft.com/office/officeart/2005/8/layout/cycle6"/>
    <dgm:cxn modelId="{050F308E-E1E6-4FE4-A5D4-C856ACAC23DE}" srcId="{250F2DC9-9122-4A52-9278-F58B1E9D3D45}" destId="{F88E32CF-F0BC-48B2-B236-93891AE3FB0B}" srcOrd="3" destOrd="0" parTransId="{3531A312-5158-494F-9193-F3FF0B2E283B}" sibTransId="{4273F8EC-340C-464E-96F6-2E9791D47FA6}"/>
    <dgm:cxn modelId="{652E8615-56CF-44AD-A4CC-105486EEFD38}" type="presOf" srcId="{250F2DC9-9122-4A52-9278-F58B1E9D3D45}" destId="{59A44E6F-F725-4F1F-B9C5-7D5B04EF0666}" srcOrd="0" destOrd="0" presId="urn:microsoft.com/office/officeart/2005/8/layout/cycle6"/>
    <dgm:cxn modelId="{6FE2ACB4-1459-43AF-AC9E-BE0213EBD69D}" type="presOf" srcId="{F88E32CF-F0BC-48B2-B236-93891AE3FB0B}" destId="{7864BE2F-F5BD-4873-B632-7899A6AAD388}" srcOrd="0" destOrd="0" presId="urn:microsoft.com/office/officeart/2005/8/layout/cycle6"/>
    <dgm:cxn modelId="{3CDFDF82-EB22-40EF-AD54-3386992D7CB6}" srcId="{250F2DC9-9122-4A52-9278-F58B1E9D3D45}" destId="{19111EEA-8BEF-460C-AF9A-601815FDD712}" srcOrd="1" destOrd="0" parTransId="{8311246B-8E5C-4E4E-869B-7BD422DCCAC4}" sibTransId="{F655D184-B21C-4C6C-8D2A-4D4569F68067}"/>
    <dgm:cxn modelId="{1802232E-E5E0-4961-BF85-2EB2A9A259CF}" srcId="{250F2DC9-9122-4A52-9278-F58B1E9D3D45}" destId="{8A3CDA63-563D-41FE-9DD0-74FB7F02D7A3}" srcOrd="2" destOrd="0" parTransId="{191D0EF7-238D-425B-8DAE-D657F027FA89}" sibTransId="{DCB3D598-98D7-4633-9848-EA529262C149}"/>
    <dgm:cxn modelId="{61BAE72D-36C2-4687-9808-65CDD02A7C0C}" srcId="{250F2DC9-9122-4A52-9278-F58B1E9D3D45}" destId="{0B7BCFA3-4A88-4976-BC30-F76895F64610}" srcOrd="4" destOrd="0" parTransId="{56EE92A0-A5C9-4C41-97C3-FBA586B50C90}" sibTransId="{E9C6C854-D7C5-4A3A-95C0-CB3F59FD620E}"/>
    <dgm:cxn modelId="{3E88D5DA-C045-44EA-874B-E78A1B9AC8CC}" type="presParOf" srcId="{59A44E6F-F725-4F1F-B9C5-7D5B04EF0666}" destId="{06CB8D88-48D3-43F6-AF55-B492AF793D6A}" srcOrd="0" destOrd="0" presId="urn:microsoft.com/office/officeart/2005/8/layout/cycle6"/>
    <dgm:cxn modelId="{36109B71-1509-418C-AC1F-242899EF6073}" type="presParOf" srcId="{59A44E6F-F725-4F1F-B9C5-7D5B04EF0666}" destId="{1714BC22-B982-4D84-9302-DC00F530DC87}" srcOrd="1" destOrd="0" presId="urn:microsoft.com/office/officeart/2005/8/layout/cycle6"/>
    <dgm:cxn modelId="{328CA6B1-3462-4EC3-8D98-C4AEA87A2A1F}" type="presParOf" srcId="{59A44E6F-F725-4F1F-B9C5-7D5B04EF0666}" destId="{8F04C5FE-790D-48D6-90CA-BB9269F50799}" srcOrd="2" destOrd="0" presId="urn:microsoft.com/office/officeart/2005/8/layout/cycle6"/>
    <dgm:cxn modelId="{8D786072-BF70-49FF-92C6-3DFCAD86C545}" type="presParOf" srcId="{59A44E6F-F725-4F1F-B9C5-7D5B04EF0666}" destId="{C1A84E24-38EB-42B9-B878-9EFE131DA931}" srcOrd="3" destOrd="0" presId="urn:microsoft.com/office/officeart/2005/8/layout/cycle6"/>
    <dgm:cxn modelId="{3ACE32C0-9CA7-4216-AE95-9BDF9BC9F141}" type="presParOf" srcId="{59A44E6F-F725-4F1F-B9C5-7D5B04EF0666}" destId="{71E5FFBF-C671-4EFF-8660-28E0C5DC0C41}" srcOrd="4" destOrd="0" presId="urn:microsoft.com/office/officeart/2005/8/layout/cycle6"/>
    <dgm:cxn modelId="{C5C2562E-CACD-4D64-A07C-8140A5174A94}" type="presParOf" srcId="{59A44E6F-F725-4F1F-B9C5-7D5B04EF0666}" destId="{8FA5537F-A017-46F6-B2EF-306AA6DF7CA1}" srcOrd="5" destOrd="0" presId="urn:microsoft.com/office/officeart/2005/8/layout/cycle6"/>
    <dgm:cxn modelId="{5AF924EA-0A33-416E-B3E6-5388B9C78FBF}" type="presParOf" srcId="{59A44E6F-F725-4F1F-B9C5-7D5B04EF0666}" destId="{6C2855F9-C60C-4989-B5C0-A1E222F0487C}" srcOrd="6" destOrd="0" presId="urn:microsoft.com/office/officeart/2005/8/layout/cycle6"/>
    <dgm:cxn modelId="{797CF7F1-8B89-47EF-B7F7-778E419363D1}" type="presParOf" srcId="{59A44E6F-F725-4F1F-B9C5-7D5B04EF0666}" destId="{595E7607-15F2-4D84-ADEF-CBC3CD7501B3}" srcOrd="7" destOrd="0" presId="urn:microsoft.com/office/officeart/2005/8/layout/cycle6"/>
    <dgm:cxn modelId="{C3B90D49-921D-4ADE-9FE2-2E75EFC508B8}" type="presParOf" srcId="{59A44E6F-F725-4F1F-B9C5-7D5B04EF0666}" destId="{929DAE5B-8816-46A7-9701-291AB577C6F1}" srcOrd="8" destOrd="0" presId="urn:microsoft.com/office/officeart/2005/8/layout/cycle6"/>
    <dgm:cxn modelId="{0042A802-C0AB-4AC2-945E-38514F6E3BD4}" type="presParOf" srcId="{59A44E6F-F725-4F1F-B9C5-7D5B04EF0666}" destId="{7864BE2F-F5BD-4873-B632-7899A6AAD388}" srcOrd="9" destOrd="0" presId="urn:microsoft.com/office/officeart/2005/8/layout/cycle6"/>
    <dgm:cxn modelId="{9E942131-7171-4B7F-8E41-AB3190C326BA}" type="presParOf" srcId="{59A44E6F-F725-4F1F-B9C5-7D5B04EF0666}" destId="{BBD7CFD8-5FF0-403B-80E0-E8DDAE3E3823}" srcOrd="10" destOrd="0" presId="urn:microsoft.com/office/officeart/2005/8/layout/cycle6"/>
    <dgm:cxn modelId="{F54E6D15-6E2E-40B5-AC24-EB9BDDA2ABC6}" type="presParOf" srcId="{59A44E6F-F725-4F1F-B9C5-7D5B04EF0666}" destId="{E445D158-9420-4AA3-B884-C9D384976DAA}" srcOrd="11" destOrd="0" presId="urn:microsoft.com/office/officeart/2005/8/layout/cycle6"/>
    <dgm:cxn modelId="{080C6693-9ED7-440B-9F59-D98714C63D41}" type="presParOf" srcId="{59A44E6F-F725-4F1F-B9C5-7D5B04EF0666}" destId="{22C1581E-B97C-4600-820B-D0FD26D09F66}" srcOrd="12" destOrd="0" presId="urn:microsoft.com/office/officeart/2005/8/layout/cycle6"/>
    <dgm:cxn modelId="{FC1DA9D7-C5D0-41C8-8A34-B607FBA2668F}" type="presParOf" srcId="{59A44E6F-F725-4F1F-B9C5-7D5B04EF0666}" destId="{F9F98737-23D7-47DF-989E-34DAEFC59CFE}" srcOrd="13" destOrd="0" presId="urn:microsoft.com/office/officeart/2005/8/layout/cycle6"/>
    <dgm:cxn modelId="{C8951A95-0F52-4B3A-9463-E9587F9580AF}" type="presParOf" srcId="{59A44E6F-F725-4F1F-B9C5-7D5B04EF0666}" destId="{19FBAAAF-8C8E-4B8D-9176-0035E5D31C79}" srcOrd="14" destOrd="0" presId="urn:microsoft.com/office/officeart/2005/8/layout/cycle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5AB744-F9F7-46B6-BBB1-3546521ABB1F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4687382F-F955-4F67-A1E9-D35EBEDAA1C6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통일성 부족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1C97A-CC9E-45EF-BD3C-198D313AEE30}" type="par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B9C1DD88-C8FA-4351-8004-8B436FC45D74}" type="sib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C74EEF88-39BC-4B19-A8D8-CB8489FFF7A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번거로움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21C66-ABB9-4D60-8247-5DC7C6F2356A}" type="par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B7A01295-A77F-4FD5-A397-8C7DB1B041AB}" type="sib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F600F879-B5F6-4E9E-A0F4-1CC865E103E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고장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9AB89-CC2F-4523-BA9A-C2BD1A06CBBB}" type="par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77D6ACCA-8C7A-41AB-85AB-A9EECAD9AC56}" type="sib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0B3F9BD2-327C-4575-A029-9072FDFE50BE}" type="pres">
      <dgm:prSet presAssocID="{A95AB744-F9F7-46B6-BBB1-3546521ABB1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1FC3CB-2BD4-4FBB-BFF9-985FFE26E6EC}" type="pres">
      <dgm:prSet presAssocID="{A95AB744-F9F7-46B6-BBB1-3546521ABB1F}" presName="cycle" presStyleCnt="0"/>
      <dgm:spPr/>
    </dgm:pt>
    <dgm:pt modelId="{F40932DF-8828-4059-BB59-0CB23C248DAE}" type="pres">
      <dgm:prSet presAssocID="{A95AB744-F9F7-46B6-BBB1-3546521ABB1F}" presName="centerShape" presStyleCnt="0"/>
      <dgm:spPr/>
    </dgm:pt>
    <dgm:pt modelId="{2785A359-991F-47F7-9996-9E04C3CD898C}" type="pres">
      <dgm:prSet presAssocID="{A95AB744-F9F7-46B6-BBB1-3546521ABB1F}" presName="connSite" presStyleLbl="node1" presStyleIdx="0" presStyleCnt="4"/>
      <dgm:spPr/>
    </dgm:pt>
    <dgm:pt modelId="{278827A9-58AD-4FBA-AD7B-A23EC3588E4D}" type="pres">
      <dgm:prSet presAssocID="{A95AB744-F9F7-46B6-BBB1-3546521ABB1F}" presName="visible" presStyleLbl="node1" presStyleIdx="0" presStyleCnt="4" custLinFactNeighborX="1324" custLinFactNeighborY="-1540"/>
      <dgm:spPr/>
    </dgm:pt>
    <dgm:pt modelId="{85B0A864-C22F-4C96-9D27-68DCC50023A8}" type="pres">
      <dgm:prSet presAssocID="{9F01C97A-CC9E-45EF-BD3C-198D313AEE30}" presName="Name25" presStyleLbl="parCh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A868169-08E0-4169-976B-BB22F3C57F46}" type="pres">
      <dgm:prSet presAssocID="{4687382F-F955-4F67-A1E9-D35EBEDAA1C6}" presName="node" presStyleCnt="0"/>
      <dgm:spPr/>
    </dgm:pt>
    <dgm:pt modelId="{4FEEF582-91A2-41A2-BFB1-30DC883B8BAF}" type="pres">
      <dgm:prSet presAssocID="{4687382F-F955-4F67-A1E9-D35EBEDAA1C6}" presName="parentNode" presStyleLbl="node1" presStyleIdx="1" presStyleCnt="4" custScaleX="129062" custScaleY="126956" custLinFactNeighborX="80891" custLinFactNeighborY="-453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3C16C3-9F86-4470-95D4-722F133E0623}" type="pres">
      <dgm:prSet presAssocID="{4687382F-F955-4F67-A1E9-D35EBEDAA1C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B7F7BA-9984-46CA-8349-088ECCA80392}" type="pres">
      <dgm:prSet presAssocID="{36621C66-ABB9-4D60-8247-5DC7C6F2356A}" presName="Name25" presStyleLbl="parCh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FBD1370-6A57-41E0-8988-7BC55826C502}" type="pres">
      <dgm:prSet presAssocID="{C74EEF88-39BC-4B19-A8D8-CB8489FFF7A9}" presName="node" presStyleCnt="0"/>
      <dgm:spPr/>
    </dgm:pt>
    <dgm:pt modelId="{72369E51-D83E-42D1-8194-2077F25714E7}" type="pres">
      <dgm:prSet presAssocID="{C74EEF88-39BC-4B19-A8D8-CB8489FFF7A9}" presName="parentNode" presStyleLbl="node1" presStyleIdx="2" presStyleCnt="4" custScaleX="133381" custScaleY="125434" custLinFactNeighborX="50569" custLinFactNeighborY="11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5EEA9-DB84-43B9-9EBE-0A876C5A8072}" type="pres">
      <dgm:prSet presAssocID="{C74EEF88-39BC-4B19-A8D8-CB8489FFF7A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40123C-360A-4BD6-9D4F-B6F2CFF5C828}" type="pres">
      <dgm:prSet presAssocID="{DB29AB89-CC2F-4523-BA9A-C2BD1A06CBBB}" presName="Name25" presStyleLbl="parChTrans1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DB95948-F2E6-4C74-8D0B-D0F96ACEC25A}" type="pres">
      <dgm:prSet presAssocID="{F600F879-B5F6-4E9E-A0F4-1CC865E103E9}" presName="node" presStyleCnt="0"/>
      <dgm:spPr/>
    </dgm:pt>
    <dgm:pt modelId="{D51F81ED-2410-4486-BB44-E9DA13E09C78}" type="pres">
      <dgm:prSet presAssocID="{F600F879-B5F6-4E9E-A0F4-1CC865E103E9}" presName="parentNode" presStyleLbl="node1" presStyleIdx="3" presStyleCnt="4" custScaleX="139106" custScaleY="122501" custLinFactNeighborX="87168" custLinFactNeighborY="4694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D075B4-4F2C-42CC-AFAD-16ED78094CA5}" type="pres">
      <dgm:prSet presAssocID="{F600F879-B5F6-4E9E-A0F4-1CC865E103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47983E1-24AF-41C0-9C24-86C1D4211FFD}" srcId="{A95AB744-F9F7-46B6-BBB1-3546521ABB1F}" destId="{4687382F-F955-4F67-A1E9-D35EBEDAA1C6}" srcOrd="0" destOrd="0" parTransId="{9F01C97A-CC9E-45EF-BD3C-198D313AEE30}" sibTransId="{B9C1DD88-C8FA-4351-8004-8B436FC45D74}"/>
    <dgm:cxn modelId="{A0DB8223-EE91-4BC0-92A6-006B5487DCAB}" srcId="{A95AB744-F9F7-46B6-BBB1-3546521ABB1F}" destId="{F600F879-B5F6-4E9E-A0F4-1CC865E103E9}" srcOrd="2" destOrd="0" parTransId="{DB29AB89-CC2F-4523-BA9A-C2BD1A06CBBB}" sibTransId="{77D6ACCA-8C7A-41AB-85AB-A9EECAD9AC56}"/>
    <dgm:cxn modelId="{9DC3B9AC-1A1B-4EDB-8FA4-9F6BD83D6F58}" type="presOf" srcId="{4687382F-F955-4F67-A1E9-D35EBEDAA1C6}" destId="{4FEEF582-91A2-41A2-BFB1-30DC883B8BAF}" srcOrd="0" destOrd="0" presId="urn:microsoft.com/office/officeart/2005/8/layout/radial2"/>
    <dgm:cxn modelId="{A9B42AA3-43B0-4FBC-B566-885207EE19C7}" type="presOf" srcId="{C74EEF88-39BC-4B19-A8D8-CB8489FFF7A9}" destId="{72369E51-D83E-42D1-8194-2077F25714E7}" srcOrd="0" destOrd="0" presId="urn:microsoft.com/office/officeart/2005/8/layout/radial2"/>
    <dgm:cxn modelId="{CC2C94FE-E755-4D35-BA57-4E43FFBBE185}" type="presOf" srcId="{A95AB744-F9F7-46B6-BBB1-3546521ABB1F}" destId="{0B3F9BD2-327C-4575-A029-9072FDFE50BE}" srcOrd="0" destOrd="0" presId="urn:microsoft.com/office/officeart/2005/8/layout/radial2"/>
    <dgm:cxn modelId="{57E92137-58B2-4701-8A17-C24DBFB1F1E1}" type="presOf" srcId="{F600F879-B5F6-4E9E-A0F4-1CC865E103E9}" destId="{D51F81ED-2410-4486-BB44-E9DA13E09C78}" srcOrd="0" destOrd="0" presId="urn:microsoft.com/office/officeart/2005/8/layout/radial2"/>
    <dgm:cxn modelId="{B830986F-8D06-42DB-9C8A-313B19BC5F90}" type="presOf" srcId="{DB29AB89-CC2F-4523-BA9A-C2BD1A06CBBB}" destId="{5840123C-360A-4BD6-9D4F-B6F2CFF5C828}" srcOrd="0" destOrd="0" presId="urn:microsoft.com/office/officeart/2005/8/layout/radial2"/>
    <dgm:cxn modelId="{4724B836-0D62-4697-87E6-F052C8F74451}" type="presOf" srcId="{9F01C97A-CC9E-45EF-BD3C-198D313AEE30}" destId="{85B0A864-C22F-4C96-9D27-68DCC50023A8}" srcOrd="0" destOrd="0" presId="urn:microsoft.com/office/officeart/2005/8/layout/radial2"/>
    <dgm:cxn modelId="{3A89A2B7-AB22-43E6-8A88-2F893981BE5C}" type="presOf" srcId="{36621C66-ABB9-4D60-8247-5DC7C6F2356A}" destId="{74B7F7BA-9984-46CA-8349-088ECCA80392}" srcOrd="0" destOrd="0" presId="urn:microsoft.com/office/officeart/2005/8/layout/radial2"/>
    <dgm:cxn modelId="{817C20DB-8565-480C-8173-3019CE7A3B63}" srcId="{A95AB744-F9F7-46B6-BBB1-3546521ABB1F}" destId="{C74EEF88-39BC-4B19-A8D8-CB8489FFF7A9}" srcOrd="1" destOrd="0" parTransId="{36621C66-ABB9-4D60-8247-5DC7C6F2356A}" sibTransId="{B7A01295-A77F-4FD5-A397-8C7DB1B041AB}"/>
    <dgm:cxn modelId="{B2329B9A-F7C8-44F1-9561-F161B5047228}" type="presParOf" srcId="{0B3F9BD2-327C-4575-A029-9072FDFE50BE}" destId="{6C1FC3CB-2BD4-4FBB-BFF9-985FFE26E6EC}" srcOrd="0" destOrd="0" presId="urn:microsoft.com/office/officeart/2005/8/layout/radial2"/>
    <dgm:cxn modelId="{66540D21-A016-43FB-8B22-CC9A84F9956B}" type="presParOf" srcId="{6C1FC3CB-2BD4-4FBB-BFF9-985FFE26E6EC}" destId="{F40932DF-8828-4059-BB59-0CB23C248DAE}" srcOrd="0" destOrd="0" presId="urn:microsoft.com/office/officeart/2005/8/layout/radial2"/>
    <dgm:cxn modelId="{EB9B2785-F728-4633-A6B6-6E05ABAD992D}" type="presParOf" srcId="{F40932DF-8828-4059-BB59-0CB23C248DAE}" destId="{2785A359-991F-47F7-9996-9E04C3CD898C}" srcOrd="0" destOrd="0" presId="urn:microsoft.com/office/officeart/2005/8/layout/radial2"/>
    <dgm:cxn modelId="{CBAD160B-1A6C-4DC4-AEE4-0743E93A9B54}" type="presParOf" srcId="{F40932DF-8828-4059-BB59-0CB23C248DAE}" destId="{278827A9-58AD-4FBA-AD7B-A23EC3588E4D}" srcOrd="1" destOrd="0" presId="urn:microsoft.com/office/officeart/2005/8/layout/radial2"/>
    <dgm:cxn modelId="{76AE9939-544D-4DC4-9509-CADEA613E61D}" type="presParOf" srcId="{6C1FC3CB-2BD4-4FBB-BFF9-985FFE26E6EC}" destId="{85B0A864-C22F-4C96-9D27-68DCC50023A8}" srcOrd="1" destOrd="0" presId="urn:microsoft.com/office/officeart/2005/8/layout/radial2"/>
    <dgm:cxn modelId="{73269E46-2CDB-4E79-B9E7-103F3582A441}" type="presParOf" srcId="{6C1FC3CB-2BD4-4FBB-BFF9-985FFE26E6EC}" destId="{1A868169-08E0-4169-976B-BB22F3C57F46}" srcOrd="2" destOrd="0" presId="urn:microsoft.com/office/officeart/2005/8/layout/radial2"/>
    <dgm:cxn modelId="{574CF388-E90D-4C6F-A2A0-AA14A80E6373}" type="presParOf" srcId="{1A868169-08E0-4169-976B-BB22F3C57F46}" destId="{4FEEF582-91A2-41A2-BFB1-30DC883B8BAF}" srcOrd="0" destOrd="0" presId="urn:microsoft.com/office/officeart/2005/8/layout/radial2"/>
    <dgm:cxn modelId="{DA813607-717D-44D4-80B3-17FE563558DA}" type="presParOf" srcId="{1A868169-08E0-4169-976B-BB22F3C57F46}" destId="{493C16C3-9F86-4470-95D4-722F133E0623}" srcOrd="1" destOrd="0" presId="urn:microsoft.com/office/officeart/2005/8/layout/radial2"/>
    <dgm:cxn modelId="{0045B31D-4137-490F-9B25-2A3E547EE679}" type="presParOf" srcId="{6C1FC3CB-2BD4-4FBB-BFF9-985FFE26E6EC}" destId="{74B7F7BA-9984-46CA-8349-088ECCA80392}" srcOrd="3" destOrd="0" presId="urn:microsoft.com/office/officeart/2005/8/layout/radial2"/>
    <dgm:cxn modelId="{BBD004A8-667E-45C5-BA95-CFB04FF3C42A}" type="presParOf" srcId="{6C1FC3CB-2BD4-4FBB-BFF9-985FFE26E6EC}" destId="{CFBD1370-6A57-41E0-8988-7BC55826C502}" srcOrd="4" destOrd="0" presId="urn:microsoft.com/office/officeart/2005/8/layout/radial2"/>
    <dgm:cxn modelId="{862F85BE-BEE6-4DC3-B5EA-CD8A4E539425}" type="presParOf" srcId="{CFBD1370-6A57-41E0-8988-7BC55826C502}" destId="{72369E51-D83E-42D1-8194-2077F25714E7}" srcOrd="0" destOrd="0" presId="urn:microsoft.com/office/officeart/2005/8/layout/radial2"/>
    <dgm:cxn modelId="{D2D261A4-F603-4735-8100-32B62AD79B01}" type="presParOf" srcId="{CFBD1370-6A57-41E0-8988-7BC55826C502}" destId="{89F5EEA9-DB84-43B9-9EBE-0A876C5A8072}" srcOrd="1" destOrd="0" presId="urn:microsoft.com/office/officeart/2005/8/layout/radial2"/>
    <dgm:cxn modelId="{3E2AC0EF-9546-4332-B421-D4B37B6871E3}" type="presParOf" srcId="{6C1FC3CB-2BD4-4FBB-BFF9-985FFE26E6EC}" destId="{5840123C-360A-4BD6-9D4F-B6F2CFF5C828}" srcOrd="5" destOrd="0" presId="urn:microsoft.com/office/officeart/2005/8/layout/radial2"/>
    <dgm:cxn modelId="{54017CD0-F445-4E4F-B74F-54B16A4B0EE0}" type="presParOf" srcId="{6C1FC3CB-2BD4-4FBB-BFF9-985FFE26E6EC}" destId="{8DB95948-F2E6-4C74-8D0B-D0F96ACEC25A}" srcOrd="6" destOrd="0" presId="urn:microsoft.com/office/officeart/2005/8/layout/radial2"/>
    <dgm:cxn modelId="{CA360BE1-6CEE-481C-A024-D04DEE0EF4E2}" type="presParOf" srcId="{8DB95948-F2E6-4C74-8D0B-D0F96ACEC25A}" destId="{D51F81ED-2410-4486-BB44-E9DA13E09C78}" srcOrd="0" destOrd="0" presId="urn:microsoft.com/office/officeart/2005/8/layout/radial2"/>
    <dgm:cxn modelId="{F52596FE-5C09-4CE0-B707-6CB3496BA447}" type="presParOf" srcId="{8DB95948-F2E6-4C74-8D0B-D0F96ACEC25A}" destId="{7DD075B4-4F2C-42CC-AFAD-16ED78094CA5}" srcOrd="1" destOrd="0" presId="urn:microsoft.com/office/officeart/2005/8/layout/radial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5AB744-F9F7-46B6-BBB1-3546521ABB1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687382F-F955-4F67-A1E9-D35EBEDAA1C6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간격조절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1C97A-CC9E-45EF-BD3C-198D313AEE30}" type="par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B9C1DD88-C8FA-4351-8004-8B436FC45D74}" type="sib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C74EEF88-39BC-4B19-A8D8-CB8489FFF7A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이동편리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21C66-ABB9-4D60-8247-5DC7C6F2356A}" type="par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B7A01295-A77F-4FD5-A397-8C7DB1B041AB}" type="sib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F600F879-B5F6-4E9E-A0F4-1CC865E103E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편리함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9AB89-CC2F-4523-BA9A-C2BD1A06CBBB}" type="par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77D6ACCA-8C7A-41AB-85AB-A9EECAD9AC56}" type="sib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C6041716-2993-45AC-9B3E-DA384533ED2F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신속성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47AAEC-ED9A-4B49-BA31-8B8615212FDA}" type="parTrans" cxnId="{9CB20A98-54A2-4426-9976-98AEA4655A20}">
      <dgm:prSet/>
      <dgm:spPr/>
      <dgm:t>
        <a:bodyPr/>
        <a:lstStyle/>
        <a:p>
          <a:pPr latinLnBrk="1"/>
          <a:endParaRPr lang="ko-KR" altLang="en-US"/>
        </a:p>
      </dgm:t>
    </dgm:pt>
    <dgm:pt modelId="{0B60B097-6BE5-4BF1-8FC9-7532A6FECE03}" type="sibTrans" cxnId="{9CB20A98-54A2-4426-9976-98AEA4655A20}">
      <dgm:prSet/>
      <dgm:spPr/>
      <dgm:t>
        <a:bodyPr/>
        <a:lstStyle/>
        <a:p>
          <a:pPr latinLnBrk="1"/>
          <a:endParaRPr lang="ko-KR" altLang="en-US"/>
        </a:p>
      </dgm:t>
    </dgm:pt>
    <dgm:pt modelId="{0B3F9BD2-327C-4575-A029-9072FDFE50BE}" type="pres">
      <dgm:prSet presAssocID="{A95AB744-F9F7-46B6-BBB1-3546521ABB1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1FC3CB-2BD4-4FBB-BFF9-985FFE26E6EC}" type="pres">
      <dgm:prSet presAssocID="{A95AB744-F9F7-46B6-BBB1-3546521ABB1F}" presName="cycle" presStyleCnt="0"/>
      <dgm:spPr/>
    </dgm:pt>
    <dgm:pt modelId="{F40932DF-8828-4059-BB59-0CB23C248DAE}" type="pres">
      <dgm:prSet presAssocID="{A95AB744-F9F7-46B6-BBB1-3546521ABB1F}" presName="centerShape" presStyleCnt="0"/>
      <dgm:spPr/>
    </dgm:pt>
    <dgm:pt modelId="{2785A359-991F-47F7-9996-9E04C3CD898C}" type="pres">
      <dgm:prSet presAssocID="{A95AB744-F9F7-46B6-BBB1-3546521ABB1F}" presName="connSite" presStyleLbl="node1" presStyleIdx="0" presStyleCnt="5"/>
      <dgm:spPr/>
    </dgm:pt>
    <dgm:pt modelId="{278827A9-58AD-4FBA-AD7B-A23EC3588E4D}" type="pres">
      <dgm:prSet presAssocID="{A95AB744-F9F7-46B6-BBB1-3546521ABB1F}" presName="visible" presStyleLbl="node1" presStyleIdx="0" presStyleCnt="5" custLinFactNeighborX="-18159" custLinFactNeighborY="-1540"/>
      <dgm:spPr/>
    </dgm:pt>
    <dgm:pt modelId="{85B0A864-C22F-4C96-9D27-68DCC50023A8}" type="pres">
      <dgm:prSet presAssocID="{9F01C97A-CC9E-45EF-BD3C-198D313AEE30}" presName="Name25" presStyleLbl="parChTrans1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A868169-08E0-4169-976B-BB22F3C57F46}" type="pres">
      <dgm:prSet presAssocID="{4687382F-F955-4F67-A1E9-D35EBEDAA1C6}" presName="node" presStyleCnt="0"/>
      <dgm:spPr/>
    </dgm:pt>
    <dgm:pt modelId="{4FEEF582-91A2-41A2-BFB1-30DC883B8BAF}" type="pres">
      <dgm:prSet presAssocID="{4687382F-F955-4F67-A1E9-D35EBEDAA1C6}" presName="parentNode" presStyleLbl="node1" presStyleIdx="1" presStyleCnt="5" custScaleX="129062" custScaleY="126956" custLinFactNeighborX="12210" custLinFactNeighborY="-505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3C16C3-9F86-4470-95D4-722F133E0623}" type="pres">
      <dgm:prSet presAssocID="{4687382F-F955-4F67-A1E9-D35EBEDAA1C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B7F7BA-9984-46CA-8349-088ECCA80392}" type="pres">
      <dgm:prSet presAssocID="{36621C66-ABB9-4D60-8247-5DC7C6F2356A}" presName="Name25" presStyleLbl="parChTrans1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CFBD1370-6A57-41E0-8988-7BC55826C502}" type="pres">
      <dgm:prSet presAssocID="{C74EEF88-39BC-4B19-A8D8-CB8489FFF7A9}" presName="node" presStyleCnt="0"/>
      <dgm:spPr/>
    </dgm:pt>
    <dgm:pt modelId="{72369E51-D83E-42D1-8194-2077F25714E7}" type="pres">
      <dgm:prSet presAssocID="{C74EEF88-39BC-4B19-A8D8-CB8489FFF7A9}" presName="parentNode" presStyleLbl="node1" presStyleIdx="2" presStyleCnt="5" custScaleX="133381" custScaleY="125434" custLinFactNeighborX="86687" custLinFactNeighborY="-570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5EEA9-DB84-43B9-9EBE-0A876C5A8072}" type="pres">
      <dgm:prSet presAssocID="{C74EEF88-39BC-4B19-A8D8-CB8489FFF7A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40123C-360A-4BD6-9D4F-B6F2CFF5C828}" type="pres">
      <dgm:prSet presAssocID="{DB29AB89-CC2F-4523-BA9A-C2BD1A06CBBB}" presName="Name25" presStyleLbl="parChTrans1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8DB95948-F2E6-4C74-8D0B-D0F96ACEC25A}" type="pres">
      <dgm:prSet presAssocID="{F600F879-B5F6-4E9E-A0F4-1CC865E103E9}" presName="node" presStyleCnt="0"/>
      <dgm:spPr/>
    </dgm:pt>
    <dgm:pt modelId="{D51F81ED-2410-4486-BB44-E9DA13E09C78}" type="pres">
      <dgm:prSet presAssocID="{F600F879-B5F6-4E9E-A0F4-1CC865E103E9}" presName="parentNode" presStyleLbl="node1" presStyleIdx="3" presStyleCnt="5" custScaleX="139106" custScaleY="122501" custLinFactNeighborX="90266" custLinFactNeighborY="1575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D075B4-4F2C-42CC-AFAD-16ED78094CA5}" type="pres">
      <dgm:prSet presAssocID="{F600F879-B5F6-4E9E-A0F4-1CC865E103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C8189F-72E7-42A0-82A1-28E915D70525}" type="pres">
      <dgm:prSet presAssocID="{AC47AAEC-ED9A-4B49-BA31-8B8615212FDA}" presName="Name25" presStyleLbl="parChTrans1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49D86518-14F0-40D9-89C8-493CF473BCC7}" type="pres">
      <dgm:prSet presAssocID="{C6041716-2993-45AC-9B3E-DA384533ED2F}" presName="node" presStyleCnt="0"/>
      <dgm:spPr/>
    </dgm:pt>
    <dgm:pt modelId="{2FEEBB7C-3B38-4B8E-8FD1-D74A5300333E}" type="pres">
      <dgm:prSet presAssocID="{C6041716-2993-45AC-9B3E-DA384533ED2F}" presName="parentNode" presStyleLbl="node1" presStyleIdx="4" presStyleCnt="5" custScaleX="139106" custScaleY="122501" custLinFactNeighborX="18488" custLinFactNeighborY="-826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C2A066-5474-4807-8290-D86D5BFDA1F2}" type="pres">
      <dgm:prSet presAssocID="{C6041716-2993-45AC-9B3E-DA384533ED2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47983E1-24AF-41C0-9C24-86C1D4211FFD}" srcId="{A95AB744-F9F7-46B6-BBB1-3546521ABB1F}" destId="{4687382F-F955-4F67-A1E9-D35EBEDAA1C6}" srcOrd="0" destOrd="0" parTransId="{9F01C97A-CC9E-45EF-BD3C-198D313AEE30}" sibTransId="{B9C1DD88-C8FA-4351-8004-8B436FC45D74}"/>
    <dgm:cxn modelId="{A0DB8223-EE91-4BC0-92A6-006B5487DCAB}" srcId="{A95AB744-F9F7-46B6-BBB1-3546521ABB1F}" destId="{F600F879-B5F6-4E9E-A0F4-1CC865E103E9}" srcOrd="2" destOrd="0" parTransId="{DB29AB89-CC2F-4523-BA9A-C2BD1A06CBBB}" sibTransId="{77D6ACCA-8C7A-41AB-85AB-A9EECAD9AC56}"/>
    <dgm:cxn modelId="{9CB20A98-54A2-4426-9976-98AEA4655A20}" srcId="{A95AB744-F9F7-46B6-BBB1-3546521ABB1F}" destId="{C6041716-2993-45AC-9B3E-DA384533ED2F}" srcOrd="3" destOrd="0" parTransId="{AC47AAEC-ED9A-4B49-BA31-8B8615212FDA}" sibTransId="{0B60B097-6BE5-4BF1-8FC9-7532A6FECE03}"/>
    <dgm:cxn modelId="{685A097C-8323-4C22-BC71-F045E3218616}" type="presOf" srcId="{C6041716-2993-45AC-9B3E-DA384533ED2F}" destId="{2FEEBB7C-3B38-4B8E-8FD1-D74A5300333E}" srcOrd="0" destOrd="0" presId="urn:microsoft.com/office/officeart/2005/8/layout/radial2"/>
    <dgm:cxn modelId="{9040DEA0-CBA6-4083-8714-6BFC8B9EB7DA}" type="presOf" srcId="{AC47AAEC-ED9A-4B49-BA31-8B8615212FDA}" destId="{05C8189F-72E7-42A0-82A1-28E915D70525}" srcOrd="0" destOrd="0" presId="urn:microsoft.com/office/officeart/2005/8/layout/radial2"/>
    <dgm:cxn modelId="{E6192A6C-34BB-44A4-8920-805CF1A1F5DC}" type="presOf" srcId="{C74EEF88-39BC-4B19-A8D8-CB8489FFF7A9}" destId="{72369E51-D83E-42D1-8194-2077F25714E7}" srcOrd="0" destOrd="0" presId="urn:microsoft.com/office/officeart/2005/8/layout/radial2"/>
    <dgm:cxn modelId="{22CC0757-F634-4ABF-B2A0-82FBDAED73F9}" type="presOf" srcId="{4687382F-F955-4F67-A1E9-D35EBEDAA1C6}" destId="{4FEEF582-91A2-41A2-BFB1-30DC883B8BAF}" srcOrd="0" destOrd="0" presId="urn:microsoft.com/office/officeart/2005/8/layout/radial2"/>
    <dgm:cxn modelId="{2AF6F823-31D2-4285-AAC9-C53E849123FF}" type="presOf" srcId="{36621C66-ABB9-4D60-8247-5DC7C6F2356A}" destId="{74B7F7BA-9984-46CA-8349-088ECCA80392}" srcOrd="0" destOrd="0" presId="urn:microsoft.com/office/officeart/2005/8/layout/radial2"/>
    <dgm:cxn modelId="{B38EC236-1F64-4A4A-9C9E-5218E4FA9ABD}" type="presOf" srcId="{9F01C97A-CC9E-45EF-BD3C-198D313AEE30}" destId="{85B0A864-C22F-4C96-9D27-68DCC50023A8}" srcOrd="0" destOrd="0" presId="urn:microsoft.com/office/officeart/2005/8/layout/radial2"/>
    <dgm:cxn modelId="{104C95A0-5721-45E1-9367-8D43A2CF84F2}" type="presOf" srcId="{A95AB744-F9F7-46B6-BBB1-3546521ABB1F}" destId="{0B3F9BD2-327C-4575-A029-9072FDFE50BE}" srcOrd="0" destOrd="0" presId="urn:microsoft.com/office/officeart/2005/8/layout/radial2"/>
    <dgm:cxn modelId="{10414CE6-A80E-4E84-88C8-C4F07392B7D7}" type="presOf" srcId="{DB29AB89-CC2F-4523-BA9A-C2BD1A06CBBB}" destId="{5840123C-360A-4BD6-9D4F-B6F2CFF5C828}" srcOrd="0" destOrd="0" presId="urn:microsoft.com/office/officeart/2005/8/layout/radial2"/>
    <dgm:cxn modelId="{817C20DB-8565-480C-8173-3019CE7A3B63}" srcId="{A95AB744-F9F7-46B6-BBB1-3546521ABB1F}" destId="{C74EEF88-39BC-4B19-A8D8-CB8489FFF7A9}" srcOrd="1" destOrd="0" parTransId="{36621C66-ABB9-4D60-8247-5DC7C6F2356A}" sibTransId="{B7A01295-A77F-4FD5-A397-8C7DB1B041AB}"/>
    <dgm:cxn modelId="{5881CF67-6435-4B05-90D9-FD7AC7B1F7B1}" type="presOf" srcId="{F600F879-B5F6-4E9E-A0F4-1CC865E103E9}" destId="{D51F81ED-2410-4486-BB44-E9DA13E09C78}" srcOrd="0" destOrd="0" presId="urn:microsoft.com/office/officeart/2005/8/layout/radial2"/>
    <dgm:cxn modelId="{045C4C42-3F28-410F-B11D-A9FF88953D7A}" type="presParOf" srcId="{0B3F9BD2-327C-4575-A029-9072FDFE50BE}" destId="{6C1FC3CB-2BD4-4FBB-BFF9-985FFE26E6EC}" srcOrd="0" destOrd="0" presId="urn:microsoft.com/office/officeart/2005/8/layout/radial2"/>
    <dgm:cxn modelId="{E9290CE9-F81A-4A45-8850-CF19710B86F2}" type="presParOf" srcId="{6C1FC3CB-2BD4-4FBB-BFF9-985FFE26E6EC}" destId="{F40932DF-8828-4059-BB59-0CB23C248DAE}" srcOrd="0" destOrd="0" presId="urn:microsoft.com/office/officeart/2005/8/layout/radial2"/>
    <dgm:cxn modelId="{E5088DB8-F8B4-47A7-B51C-95E991096390}" type="presParOf" srcId="{F40932DF-8828-4059-BB59-0CB23C248DAE}" destId="{2785A359-991F-47F7-9996-9E04C3CD898C}" srcOrd="0" destOrd="0" presId="urn:microsoft.com/office/officeart/2005/8/layout/radial2"/>
    <dgm:cxn modelId="{5A6F4852-90CC-4C9A-A2AE-A3CFBC34B54E}" type="presParOf" srcId="{F40932DF-8828-4059-BB59-0CB23C248DAE}" destId="{278827A9-58AD-4FBA-AD7B-A23EC3588E4D}" srcOrd="1" destOrd="0" presId="urn:microsoft.com/office/officeart/2005/8/layout/radial2"/>
    <dgm:cxn modelId="{E498ED03-BB7F-4E31-902A-ACDC0C561539}" type="presParOf" srcId="{6C1FC3CB-2BD4-4FBB-BFF9-985FFE26E6EC}" destId="{85B0A864-C22F-4C96-9D27-68DCC50023A8}" srcOrd="1" destOrd="0" presId="urn:microsoft.com/office/officeart/2005/8/layout/radial2"/>
    <dgm:cxn modelId="{BD9AEF12-E97D-4338-8E78-314C5F78685A}" type="presParOf" srcId="{6C1FC3CB-2BD4-4FBB-BFF9-985FFE26E6EC}" destId="{1A868169-08E0-4169-976B-BB22F3C57F46}" srcOrd="2" destOrd="0" presId="urn:microsoft.com/office/officeart/2005/8/layout/radial2"/>
    <dgm:cxn modelId="{7B8FB308-3784-4875-8BC4-F55476435666}" type="presParOf" srcId="{1A868169-08E0-4169-976B-BB22F3C57F46}" destId="{4FEEF582-91A2-41A2-BFB1-30DC883B8BAF}" srcOrd="0" destOrd="0" presId="urn:microsoft.com/office/officeart/2005/8/layout/radial2"/>
    <dgm:cxn modelId="{BEB6BB6F-362A-42AD-91CC-9A40840F1C5E}" type="presParOf" srcId="{1A868169-08E0-4169-976B-BB22F3C57F46}" destId="{493C16C3-9F86-4470-95D4-722F133E0623}" srcOrd="1" destOrd="0" presId="urn:microsoft.com/office/officeart/2005/8/layout/radial2"/>
    <dgm:cxn modelId="{3D832C60-4321-4F64-9251-D14329BA2EEE}" type="presParOf" srcId="{6C1FC3CB-2BD4-4FBB-BFF9-985FFE26E6EC}" destId="{74B7F7BA-9984-46CA-8349-088ECCA80392}" srcOrd="3" destOrd="0" presId="urn:microsoft.com/office/officeart/2005/8/layout/radial2"/>
    <dgm:cxn modelId="{86311373-70AE-4A34-ADCC-F7EE07DF9B57}" type="presParOf" srcId="{6C1FC3CB-2BD4-4FBB-BFF9-985FFE26E6EC}" destId="{CFBD1370-6A57-41E0-8988-7BC55826C502}" srcOrd="4" destOrd="0" presId="urn:microsoft.com/office/officeart/2005/8/layout/radial2"/>
    <dgm:cxn modelId="{715A2618-F3DD-49E7-9DB0-4DCF1F34AE39}" type="presParOf" srcId="{CFBD1370-6A57-41E0-8988-7BC55826C502}" destId="{72369E51-D83E-42D1-8194-2077F25714E7}" srcOrd="0" destOrd="0" presId="urn:microsoft.com/office/officeart/2005/8/layout/radial2"/>
    <dgm:cxn modelId="{B3F12974-86B6-48F8-8412-3270F25E142A}" type="presParOf" srcId="{CFBD1370-6A57-41E0-8988-7BC55826C502}" destId="{89F5EEA9-DB84-43B9-9EBE-0A876C5A8072}" srcOrd="1" destOrd="0" presId="urn:microsoft.com/office/officeart/2005/8/layout/radial2"/>
    <dgm:cxn modelId="{C504A2A0-C554-4A70-AB52-E57CBBA09710}" type="presParOf" srcId="{6C1FC3CB-2BD4-4FBB-BFF9-985FFE26E6EC}" destId="{5840123C-360A-4BD6-9D4F-B6F2CFF5C828}" srcOrd="5" destOrd="0" presId="urn:microsoft.com/office/officeart/2005/8/layout/radial2"/>
    <dgm:cxn modelId="{8600AC9E-7FE4-4479-B6B9-E135E13A4CEF}" type="presParOf" srcId="{6C1FC3CB-2BD4-4FBB-BFF9-985FFE26E6EC}" destId="{8DB95948-F2E6-4C74-8D0B-D0F96ACEC25A}" srcOrd="6" destOrd="0" presId="urn:microsoft.com/office/officeart/2005/8/layout/radial2"/>
    <dgm:cxn modelId="{6709BEC7-D35F-4413-B267-A7C134E60782}" type="presParOf" srcId="{8DB95948-F2E6-4C74-8D0B-D0F96ACEC25A}" destId="{D51F81ED-2410-4486-BB44-E9DA13E09C78}" srcOrd="0" destOrd="0" presId="urn:microsoft.com/office/officeart/2005/8/layout/radial2"/>
    <dgm:cxn modelId="{9758E067-118D-4112-9D63-5A254FC172CA}" type="presParOf" srcId="{8DB95948-F2E6-4C74-8D0B-D0F96ACEC25A}" destId="{7DD075B4-4F2C-42CC-AFAD-16ED78094CA5}" srcOrd="1" destOrd="0" presId="urn:microsoft.com/office/officeart/2005/8/layout/radial2"/>
    <dgm:cxn modelId="{57460401-07CA-4D1E-BB1C-F145185E9976}" type="presParOf" srcId="{6C1FC3CB-2BD4-4FBB-BFF9-985FFE26E6EC}" destId="{05C8189F-72E7-42A0-82A1-28E915D70525}" srcOrd="7" destOrd="0" presId="urn:microsoft.com/office/officeart/2005/8/layout/radial2"/>
    <dgm:cxn modelId="{6B4C4CD5-8652-41B5-AF19-31D4C251E56D}" type="presParOf" srcId="{6C1FC3CB-2BD4-4FBB-BFF9-985FFE26E6EC}" destId="{49D86518-14F0-40D9-89C8-493CF473BCC7}" srcOrd="8" destOrd="0" presId="urn:microsoft.com/office/officeart/2005/8/layout/radial2"/>
    <dgm:cxn modelId="{AEA4F421-720E-4FB3-B059-8C4E5DBCF59C}" type="presParOf" srcId="{49D86518-14F0-40D9-89C8-493CF473BCC7}" destId="{2FEEBB7C-3B38-4B8E-8FD1-D74A5300333E}" srcOrd="0" destOrd="0" presId="urn:microsoft.com/office/officeart/2005/8/layout/radial2"/>
    <dgm:cxn modelId="{A31F70F3-D4A8-4E4B-994E-666EDA6122E2}" type="presParOf" srcId="{49D86518-14F0-40D9-89C8-493CF473BCC7}" destId="{0AC2A066-5474-4807-8290-D86D5BFDA1F2}" srcOrd="1" destOrd="0" presId="urn:microsoft.com/office/officeart/2005/8/layout/radial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5AB744-F9F7-46B6-BBB1-3546521ABB1F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4687382F-F955-4F67-A1E9-D35EBEDAA1C6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산만함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1C97A-CC9E-45EF-BD3C-198D313AEE30}" type="par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B9C1DD88-C8FA-4351-8004-8B436FC45D74}" type="sib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C74EEF88-39BC-4B19-A8D8-CB8489FFF7A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비용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21C66-ABB9-4D60-8247-5DC7C6F2356A}" type="par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B7A01295-A77F-4FD5-A397-8C7DB1B041AB}" type="sib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F600F879-B5F6-4E9E-A0F4-1CC865E103E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고장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9AB89-CC2F-4523-BA9A-C2BD1A06CBBB}" type="par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77D6ACCA-8C7A-41AB-85AB-A9EECAD9AC56}" type="sib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0B3F9BD2-327C-4575-A029-9072FDFE50BE}" type="pres">
      <dgm:prSet presAssocID="{A95AB744-F9F7-46B6-BBB1-3546521ABB1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1FC3CB-2BD4-4FBB-BFF9-985FFE26E6EC}" type="pres">
      <dgm:prSet presAssocID="{A95AB744-F9F7-46B6-BBB1-3546521ABB1F}" presName="cycle" presStyleCnt="0"/>
      <dgm:spPr/>
    </dgm:pt>
    <dgm:pt modelId="{F40932DF-8828-4059-BB59-0CB23C248DAE}" type="pres">
      <dgm:prSet presAssocID="{A95AB744-F9F7-46B6-BBB1-3546521ABB1F}" presName="centerShape" presStyleCnt="0"/>
      <dgm:spPr/>
    </dgm:pt>
    <dgm:pt modelId="{2785A359-991F-47F7-9996-9E04C3CD898C}" type="pres">
      <dgm:prSet presAssocID="{A95AB744-F9F7-46B6-BBB1-3546521ABB1F}" presName="connSite" presStyleLbl="node1" presStyleIdx="0" presStyleCnt="4"/>
      <dgm:spPr/>
    </dgm:pt>
    <dgm:pt modelId="{278827A9-58AD-4FBA-AD7B-A23EC3588E4D}" type="pres">
      <dgm:prSet presAssocID="{A95AB744-F9F7-46B6-BBB1-3546521ABB1F}" presName="visible" presStyleLbl="node1" presStyleIdx="0" presStyleCnt="4" custLinFactNeighborX="1324" custLinFactNeighborY="-1540"/>
      <dgm:spPr/>
    </dgm:pt>
    <dgm:pt modelId="{85B0A864-C22F-4C96-9D27-68DCC50023A8}" type="pres">
      <dgm:prSet presAssocID="{9F01C97A-CC9E-45EF-BD3C-198D313AEE30}" presName="Name25" presStyleLbl="parCh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A868169-08E0-4169-976B-BB22F3C57F46}" type="pres">
      <dgm:prSet presAssocID="{4687382F-F955-4F67-A1E9-D35EBEDAA1C6}" presName="node" presStyleCnt="0"/>
      <dgm:spPr/>
    </dgm:pt>
    <dgm:pt modelId="{4FEEF582-91A2-41A2-BFB1-30DC883B8BAF}" type="pres">
      <dgm:prSet presAssocID="{4687382F-F955-4F67-A1E9-D35EBEDAA1C6}" presName="parentNode" presStyleLbl="node1" presStyleIdx="1" presStyleCnt="4" custScaleX="129062" custScaleY="126956" custLinFactNeighborX="80891" custLinFactNeighborY="-453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3C16C3-9F86-4470-95D4-722F133E0623}" type="pres">
      <dgm:prSet presAssocID="{4687382F-F955-4F67-A1E9-D35EBEDAA1C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B7F7BA-9984-46CA-8349-088ECCA80392}" type="pres">
      <dgm:prSet presAssocID="{36621C66-ABB9-4D60-8247-5DC7C6F2356A}" presName="Name25" presStyleLbl="parCh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FBD1370-6A57-41E0-8988-7BC55826C502}" type="pres">
      <dgm:prSet presAssocID="{C74EEF88-39BC-4B19-A8D8-CB8489FFF7A9}" presName="node" presStyleCnt="0"/>
      <dgm:spPr/>
    </dgm:pt>
    <dgm:pt modelId="{72369E51-D83E-42D1-8194-2077F25714E7}" type="pres">
      <dgm:prSet presAssocID="{C74EEF88-39BC-4B19-A8D8-CB8489FFF7A9}" presName="parentNode" presStyleLbl="node1" presStyleIdx="2" presStyleCnt="4" custScaleX="133381" custScaleY="125434" custLinFactNeighborX="50569" custLinFactNeighborY="11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5EEA9-DB84-43B9-9EBE-0A876C5A8072}" type="pres">
      <dgm:prSet presAssocID="{C74EEF88-39BC-4B19-A8D8-CB8489FFF7A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40123C-360A-4BD6-9D4F-B6F2CFF5C828}" type="pres">
      <dgm:prSet presAssocID="{DB29AB89-CC2F-4523-BA9A-C2BD1A06CBBB}" presName="Name25" presStyleLbl="parChTrans1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DB95948-F2E6-4C74-8D0B-D0F96ACEC25A}" type="pres">
      <dgm:prSet presAssocID="{F600F879-B5F6-4E9E-A0F4-1CC865E103E9}" presName="node" presStyleCnt="0"/>
      <dgm:spPr/>
    </dgm:pt>
    <dgm:pt modelId="{D51F81ED-2410-4486-BB44-E9DA13E09C78}" type="pres">
      <dgm:prSet presAssocID="{F600F879-B5F6-4E9E-A0F4-1CC865E103E9}" presName="parentNode" presStyleLbl="node1" presStyleIdx="3" presStyleCnt="4" custScaleX="139106" custScaleY="122501" custLinFactNeighborX="87168" custLinFactNeighborY="4694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D075B4-4F2C-42CC-AFAD-16ED78094CA5}" type="pres">
      <dgm:prSet presAssocID="{F600F879-B5F6-4E9E-A0F4-1CC865E103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0DB8223-EE91-4BC0-92A6-006B5487DCAB}" srcId="{A95AB744-F9F7-46B6-BBB1-3546521ABB1F}" destId="{F600F879-B5F6-4E9E-A0F4-1CC865E103E9}" srcOrd="2" destOrd="0" parTransId="{DB29AB89-CC2F-4523-BA9A-C2BD1A06CBBB}" sibTransId="{77D6ACCA-8C7A-41AB-85AB-A9EECAD9AC56}"/>
    <dgm:cxn modelId="{C5D0A292-D8EF-4AB5-94C6-8679526EE8D2}" type="presOf" srcId="{36621C66-ABB9-4D60-8247-5DC7C6F2356A}" destId="{74B7F7BA-9984-46CA-8349-088ECCA80392}" srcOrd="0" destOrd="0" presId="urn:microsoft.com/office/officeart/2005/8/layout/radial2"/>
    <dgm:cxn modelId="{1E2872AA-4F4A-47F2-8061-ACF485B046C2}" type="presOf" srcId="{DB29AB89-CC2F-4523-BA9A-C2BD1A06CBBB}" destId="{5840123C-360A-4BD6-9D4F-B6F2CFF5C828}" srcOrd="0" destOrd="0" presId="urn:microsoft.com/office/officeart/2005/8/layout/radial2"/>
    <dgm:cxn modelId="{847983E1-24AF-41C0-9C24-86C1D4211FFD}" srcId="{A95AB744-F9F7-46B6-BBB1-3546521ABB1F}" destId="{4687382F-F955-4F67-A1E9-D35EBEDAA1C6}" srcOrd="0" destOrd="0" parTransId="{9F01C97A-CC9E-45EF-BD3C-198D313AEE30}" sibTransId="{B9C1DD88-C8FA-4351-8004-8B436FC45D74}"/>
    <dgm:cxn modelId="{817C20DB-8565-480C-8173-3019CE7A3B63}" srcId="{A95AB744-F9F7-46B6-BBB1-3546521ABB1F}" destId="{C74EEF88-39BC-4B19-A8D8-CB8489FFF7A9}" srcOrd="1" destOrd="0" parTransId="{36621C66-ABB9-4D60-8247-5DC7C6F2356A}" sibTransId="{B7A01295-A77F-4FD5-A397-8C7DB1B041AB}"/>
    <dgm:cxn modelId="{6AE5F0A8-B3BE-480B-BFC1-D30A5CFBD292}" type="presOf" srcId="{4687382F-F955-4F67-A1E9-D35EBEDAA1C6}" destId="{4FEEF582-91A2-41A2-BFB1-30DC883B8BAF}" srcOrd="0" destOrd="0" presId="urn:microsoft.com/office/officeart/2005/8/layout/radial2"/>
    <dgm:cxn modelId="{3156242A-2D93-40B1-B20A-DC3BDC5280BC}" type="presOf" srcId="{A95AB744-F9F7-46B6-BBB1-3546521ABB1F}" destId="{0B3F9BD2-327C-4575-A029-9072FDFE50BE}" srcOrd="0" destOrd="0" presId="urn:microsoft.com/office/officeart/2005/8/layout/radial2"/>
    <dgm:cxn modelId="{7E37FD1F-F10A-4905-B267-BB056ED4923C}" type="presOf" srcId="{C74EEF88-39BC-4B19-A8D8-CB8489FFF7A9}" destId="{72369E51-D83E-42D1-8194-2077F25714E7}" srcOrd="0" destOrd="0" presId="urn:microsoft.com/office/officeart/2005/8/layout/radial2"/>
    <dgm:cxn modelId="{D601B246-C23F-44D0-A656-CAC00F6EC7D5}" type="presOf" srcId="{F600F879-B5F6-4E9E-A0F4-1CC865E103E9}" destId="{D51F81ED-2410-4486-BB44-E9DA13E09C78}" srcOrd="0" destOrd="0" presId="urn:microsoft.com/office/officeart/2005/8/layout/radial2"/>
    <dgm:cxn modelId="{3DFFC233-7237-4D24-8C38-33EDAB4C98E1}" type="presOf" srcId="{9F01C97A-CC9E-45EF-BD3C-198D313AEE30}" destId="{85B0A864-C22F-4C96-9D27-68DCC50023A8}" srcOrd="0" destOrd="0" presId="urn:microsoft.com/office/officeart/2005/8/layout/radial2"/>
    <dgm:cxn modelId="{3A1F755D-983A-4140-95F1-813BB01DD4EF}" type="presParOf" srcId="{0B3F9BD2-327C-4575-A029-9072FDFE50BE}" destId="{6C1FC3CB-2BD4-4FBB-BFF9-985FFE26E6EC}" srcOrd="0" destOrd="0" presId="urn:microsoft.com/office/officeart/2005/8/layout/radial2"/>
    <dgm:cxn modelId="{7EA96354-D7D2-472C-BDBA-DDF7B155D9E1}" type="presParOf" srcId="{6C1FC3CB-2BD4-4FBB-BFF9-985FFE26E6EC}" destId="{F40932DF-8828-4059-BB59-0CB23C248DAE}" srcOrd="0" destOrd="0" presId="urn:microsoft.com/office/officeart/2005/8/layout/radial2"/>
    <dgm:cxn modelId="{DE2514FA-BAD8-4AAB-873E-CF91E0E8C792}" type="presParOf" srcId="{F40932DF-8828-4059-BB59-0CB23C248DAE}" destId="{2785A359-991F-47F7-9996-9E04C3CD898C}" srcOrd="0" destOrd="0" presId="urn:microsoft.com/office/officeart/2005/8/layout/radial2"/>
    <dgm:cxn modelId="{8720573B-24CE-4AE1-901B-886367A32FB8}" type="presParOf" srcId="{F40932DF-8828-4059-BB59-0CB23C248DAE}" destId="{278827A9-58AD-4FBA-AD7B-A23EC3588E4D}" srcOrd="1" destOrd="0" presId="urn:microsoft.com/office/officeart/2005/8/layout/radial2"/>
    <dgm:cxn modelId="{822741F9-D08F-4435-9C43-DD0ECCF43B3D}" type="presParOf" srcId="{6C1FC3CB-2BD4-4FBB-BFF9-985FFE26E6EC}" destId="{85B0A864-C22F-4C96-9D27-68DCC50023A8}" srcOrd="1" destOrd="0" presId="urn:microsoft.com/office/officeart/2005/8/layout/radial2"/>
    <dgm:cxn modelId="{15AA5125-149C-4424-94E9-9353BA7E5AB5}" type="presParOf" srcId="{6C1FC3CB-2BD4-4FBB-BFF9-985FFE26E6EC}" destId="{1A868169-08E0-4169-976B-BB22F3C57F46}" srcOrd="2" destOrd="0" presId="urn:microsoft.com/office/officeart/2005/8/layout/radial2"/>
    <dgm:cxn modelId="{9576548C-ED30-46F9-9F41-83702831C596}" type="presParOf" srcId="{1A868169-08E0-4169-976B-BB22F3C57F46}" destId="{4FEEF582-91A2-41A2-BFB1-30DC883B8BAF}" srcOrd="0" destOrd="0" presId="urn:microsoft.com/office/officeart/2005/8/layout/radial2"/>
    <dgm:cxn modelId="{57D3866C-F9CE-4BAE-A6F3-340A2477DEC5}" type="presParOf" srcId="{1A868169-08E0-4169-976B-BB22F3C57F46}" destId="{493C16C3-9F86-4470-95D4-722F133E0623}" srcOrd="1" destOrd="0" presId="urn:microsoft.com/office/officeart/2005/8/layout/radial2"/>
    <dgm:cxn modelId="{BEF0C559-B186-4B69-B3D4-D9F46B786CEB}" type="presParOf" srcId="{6C1FC3CB-2BD4-4FBB-BFF9-985FFE26E6EC}" destId="{74B7F7BA-9984-46CA-8349-088ECCA80392}" srcOrd="3" destOrd="0" presId="urn:microsoft.com/office/officeart/2005/8/layout/radial2"/>
    <dgm:cxn modelId="{69D27F7D-1055-4ED0-AC42-2FD8EF0113F1}" type="presParOf" srcId="{6C1FC3CB-2BD4-4FBB-BFF9-985FFE26E6EC}" destId="{CFBD1370-6A57-41E0-8988-7BC55826C502}" srcOrd="4" destOrd="0" presId="urn:microsoft.com/office/officeart/2005/8/layout/radial2"/>
    <dgm:cxn modelId="{5357157F-E263-4CE6-83E3-C42F4D9B8A65}" type="presParOf" srcId="{CFBD1370-6A57-41E0-8988-7BC55826C502}" destId="{72369E51-D83E-42D1-8194-2077F25714E7}" srcOrd="0" destOrd="0" presId="urn:microsoft.com/office/officeart/2005/8/layout/radial2"/>
    <dgm:cxn modelId="{FD74E434-6035-4D8B-A6F9-7959D293EA89}" type="presParOf" srcId="{CFBD1370-6A57-41E0-8988-7BC55826C502}" destId="{89F5EEA9-DB84-43B9-9EBE-0A876C5A8072}" srcOrd="1" destOrd="0" presId="urn:microsoft.com/office/officeart/2005/8/layout/radial2"/>
    <dgm:cxn modelId="{2950A9C6-B6F1-47CA-B769-849A45202B84}" type="presParOf" srcId="{6C1FC3CB-2BD4-4FBB-BFF9-985FFE26E6EC}" destId="{5840123C-360A-4BD6-9D4F-B6F2CFF5C828}" srcOrd="5" destOrd="0" presId="urn:microsoft.com/office/officeart/2005/8/layout/radial2"/>
    <dgm:cxn modelId="{69DBE71C-2A6E-4B62-82CC-1EAABF4E6270}" type="presParOf" srcId="{6C1FC3CB-2BD4-4FBB-BFF9-985FFE26E6EC}" destId="{8DB95948-F2E6-4C74-8D0B-D0F96ACEC25A}" srcOrd="6" destOrd="0" presId="urn:microsoft.com/office/officeart/2005/8/layout/radial2"/>
    <dgm:cxn modelId="{46FC0115-4F0D-42ED-8AF7-3E12D07A92AE}" type="presParOf" srcId="{8DB95948-F2E6-4C74-8D0B-D0F96ACEC25A}" destId="{D51F81ED-2410-4486-BB44-E9DA13E09C78}" srcOrd="0" destOrd="0" presId="urn:microsoft.com/office/officeart/2005/8/layout/radial2"/>
    <dgm:cxn modelId="{00F1654A-8DA1-4000-A8EB-1851D301D4DA}" type="presParOf" srcId="{8DB95948-F2E6-4C74-8D0B-D0F96ACEC25A}" destId="{7DD075B4-4F2C-42CC-AFAD-16ED78094CA5}" srcOrd="1" destOrd="0" presId="urn:microsoft.com/office/officeart/2005/8/layout/radial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594F18-5EB1-492C-B58C-2133CDFA1B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82B5162-91DF-4037-9F80-AC4761298181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공간확보</a:t>
          </a:r>
          <a:endParaRPr lang="ko-KR" altLang="en-US" sz="2000" dirty="0"/>
        </a:p>
      </dgm:t>
    </dgm:pt>
    <dgm:pt modelId="{BF055B05-85C5-40E5-B920-74009A2FBB3A}" type="parTrans" cxnId="{8B661A0B-B56A-40AA-90CE-EAE4E236ABEB}">
      <dgm:prSet/>
      <dgm:spPr/>
      <dgm:t>
        <a:bodyPr/>
        <a:lstStyle/>
        <a:p>
          <a:pPr latinLnBrk="1"/>
          <a:endParaRPr lang="ko-KR" altLang="en-US"/>
        </a:p>
      </dgm:t>
    </dgm:pt>
    <dgm:pt modelId="{23848AE3-684F-4F08-BADF-4BD86902E5DB}" type="sibTrans" cxnId="{8B661A0B-B56A-40AA-90CE-EAE4E236ABEB}">
      <dgm:prSet/>
      <dgm:spPr/>
      <dgm:t>
        <a:bodyPr/>
        <a:lstStyle/>
        <a:p>
          <a:pPr latinLnBrk="1"/>
          <a:endParaRPr lang="ko-KR" altLang="en-US"/>
        </a:p>
      </dgm:t>
    </dgm:pt>
    <dgm:pt modelId="{7BF8EAC0-EECE-42E4-9DC9-255100C80706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미관상 용이</a:t>
          </a:r>
          <a:endParaRPr lang="ko-KR" altLang="en-US" sz="2000" dirty="0"/>
        </a:p>
      </dgm:t>
    </dgm:pt>
    <dgm:pt modelId="{5FDF1444-F936-4858-966B-71F6F4C461C1}" type="parTrans" cxnId="{2B683AB5-468F-4A84-9337-14D6A6281E66}">
      <dgm:prSet/>
      <dgm:spPr/>
      <dgm:t>
        <a:bodyPr/>
        <a:lstStyle/>
        <a:p>
          <a:pPr latinLnBrk="1"/>
          <a:endParaRPr lang="ko-KR" altLang="en-US"/>
        </a:p>
      </dgm:t>
    </dgm:pt>
    <dgm:pt modelId="{72A5006D-C6A2-49CC-AA9F-E9F74FA5B75F}" type="sibTrans" cxnId="{2B683AB5-468F-4A84-9337-14D6A6281E66}">
      <dgm:prSet/>
      <dgm:spPr/>
      <dgm:t>
        <a:bodyPr/>
        <a:lstStyle/>
        <a:p>
          <a:pPr latinLnBrk="1"/>
          <a:endParaRPr lang="ko-KR" altLang="en-US"/>
        </a:p>
      </dgm:t>
    </dgm:pt>
    <dgm:pt modelId="{A7055924-005E-4924-BD8C-017F1E30F79A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다용도 활용가능</a:t>
          </a:r>
          <a:endParaRPr lang="ko-KR" altLang="en-US" sz="2000" dirty="0"/>
        </a:p>
      </dgm:t>
    </dgm:pt>
    <dgm:pt modelId="{7CABBD5A-EFF4-4957-AFF6-E209B71522FF}" type="parTrans" cxnId="{B547A405-FB0B-4BC0-8922-E11738AF3423}">
      <dgm:prSet/>
      <dgm:spPr/>
      <dgm:t>
        <a:bodyPr/>
        <a:lstStyle/>
        <a:p>
          <a:pPr latinLnBrk="1"/>
          <a:endParaRPr lang="ko-KR" altLang="en-US"/>
        </a:p>
      </dgm:t>
    </dgm:pt>
    <dgm:pt modelId="{409FA521-2C95-49D5-B1F9-B8D84EE640F8}" type="sibTrans" cxnId="{B547A405-FB0B-4BC0-8922-E11738AF3423}">
      <dgm:prSet/>
      <dgm:spPr/>
      <dgm:t>
        <a:bodyPr/>
        <a:lstStyle/>
        <a:p>
          <a:pPr latinLnBrk="1"/>
          <a:endParaRPr lang="ko-KR" altLang="en-US"/>
        </a:p>
      </dgm:t>
    </dgm:pt>
    <dgm:pt modelId="{C30533CF-597A-42F3-A390-8EEDC142441D}" type="pres">
      <dgm:prSet presAssocID="{25594F18-5EB1-492C-B58C-2133CDFA1B0A}" presName="CompostProcess" presStyleCnt="0">
        <dgm:presLayoutVars>
          <dgm:dir/>
          <dgm:resizeHandles val="exact"/>
        </dgm:presLayoutVars>
      </dgm:prSet>
      <dgm:spPr/>
    </dgm:pt>
    <dgm:pt modelId="{39228254-A3AE-420B-B662-BC24CFC1E4CC}" type="pres">
      <dgm:prSet presAssocID="{25594F18-5EB1-492C-B58C-2133CDFA1B0A}" presName="arrow" presStyleLbl="bgShp" presStyleIdx="0" presStyleCnt="1"/>
      <dgm:spPr/>
    </dgm:pt>
    <dgm:pt modelId="{A6CFAA6A-5864-4EB6-AD4B-F4E606025073}" type="pres">
      <dgm:prSet presAssocID="{25594F18-5EB1-492C-B58C-2133CDFA1B0A}" presName="linearProcess" presStyleCnt="0"/>
      <dgm:spPr/>
    </dgm:pt>
    <dgm:pt modelId="{619E9D9C-CE1B-42F7-9EE1-56749023579D}" type="pres">
      <dgm:prSet presAssocID="{382B5162-91DF-4037-9F80-AC476129818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FADE0A-94D9-4E7F-BD96-FCCDDF1BE3A7}" type="pres">
      <dgm:prSet presAssocID="{23848AE3-684F-4F08-BADF-4BD86902E5DB}" presName="sibTrans" presStyleCnt="0"/>
      <dgm:spPr/>
    </dgm:pt>
    <dgm:pt modelId="{83E39CA7-A47B-4756-BC31-B1FA0AFA36E4}" type="pres">
      <dgm:prSet presAssocID="{7BF8EAC0-EECE-42E4-9DC9-255100C8070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5812DE-9D5F-4744-8A1B-F40F14110807}" type="pres">
      <dgm:prSet presAssocID="{72A5006D-C6A2-49CC-AA9F-E9F74FA5B75F}" presName="sibTrans" presStyleCnt="0"/>
      <dgm:spPr/>
    </dgm:pt>
    <dgm:pt modelId="{B78FD4BA-C1A5-448C-97DE-B63FC8C31A78}" type="pres">
      <dgm:prSet presAssocID="{A7055924-005E-4924-BD8C-017F1E30F79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FE2E9E7-E8DD-4C31-9720-802F71218506}" type="presOf" srcId="{25594F18-5EB1-492C-B58C-2133CDFA1B0A}" destId="{C30533CF-597A-42F3-A390-8EEDC142441D}" srcOrd="0" destOrd="0" presId="urn:microsoft.com/office/officeart/2005/8/layout/hProcess9"/>
    <dgm:cxn modelId="{E04CCC60-5567-4732-9F59-B0BF7BE8738F}" type="presOf" srcId="{382B5162-91DF-4037-9F80-AC4761298181}" destId="{619E9D9C-CE1B-42F7-9EE1-56749023579D}" srcOrd="0" destOrd="0" presId="urn:microsoft.com/office/officeart/2005/8/layout/hProcess9"/>
    <dgm:cxn modelId="{A8F55D4B-E09A-4734-B8CF-6E11D36A7C83}" type="presOf" srcId="{7BF8EAC0-EECE-42E4-9DC9-255100C80706}" destId="{83E39CA7-A47B-4756-BC31-B1FA0AFA36E4}" srcOrd="0" destOrd="0" presId="urn:microsoft.com/office/officeart/2005/8/layout/hProcess9"/>
    <dgm:cxn modelId="{22BEC5AE-FE5A-4670-A7A7-6124982AA963}" type="presOf" srcId="{A7055924-005E-4924-BD8C-017F1E30F79A}" destId="{B78FD4BA-C1A5-448C-97DE-B63FC8C31A78}" srcOrd="0" destOrd="0" presId="urn:microsoft.com/office/officeart/2005/8/layout/hProcess9"/>
    <dgm:cxn modelId="{2B683AB5-468F-4A84-9337-14D6A6281E66}" srcId="{25594F18-5EB1-492C-B58C-2133CDFA1B0A}" destId="{7BF8EAC0-EECE-42E4-9DC9-255100C80706}" srcOrd="1" destOrd="0" parTransId="{5FDF1444-F936-4858-966B-71F6F4C461C1}" sibTransId="{72A5006D-C6A2-49CC-AA9F-E9F74FA5B75F}"/>
    <dgm:cxn modelId="{B547A405-FB0B-4BC0-8922-E11738AF3423}" srcId="{25594F18-5EB1-492C-B58C-2133CDFA1B0A}" destId="{A7055924-005E-4924-BD8C-017F1E30F79A}" srcOrd="2" destOrd="0" parTransId="{7CABBD5A-EFF4-4957-AFF6-E209B71522FF}" sibTransId="{409FA521-2C95-49D5-B1F9-B8D84EE640F8}"/>
    <dgm:cxn modelId="{8B661A0B-B56A-40AA-90CE-EAE4E236ABEB}" srcId="{25594F18-5EB1-492C-B58C-2133CDFA1B0A}" destId="{382B5162-91DF-4037-9F80-AC4761298181}" srcOrd="0" destOrd="0" parTransId="{BF055B05-85C5-40E5-B920-74009A2FBB3A}" sibTransId="{23848AE3-684F-4F08-BADF-4BD86902E5DB}"/>
    <dgm:cxn modelId="{AF1C1634-746A-4E2F-94F0-CD5E4BA92DEA}" type="presParOf" srcId="{C30533CF-597A-42F3-A390-8EEDC142441D}" destId="{39228254-A3AE-420B-B662-BC24CFC1E4CC}" srcOrd="0" destOrd="0" presId="urn:microsoft.com/office/officeart/2005/8/layout/hProcess9"/>
    <dgm:cxn modelId="{0C10B158-97BA-4BF3-AAB3-D5D299AD4026}" type="presParOf" srcId="{C30533CF-597A-42F3-A390-8EEDC142441D}" destId="{A6CFAA6A-5864-4EB6-AD4B-F4E606025073}" srcOrd="1" destOrd="0" presId="urn:microsoft.com/office/officeart/2005/8/layout/hProcess9"/>
    <dgm:cxn modelId="{48E94B5B-D6D3-4B39-9BB0-DBC36CBB63E9}" type="presParOf" srcId="{A6CFAA6A-5864-4EB6-AD4B-F4E606025073}" destId="{619E9D9C-CE1B-42F7-9EE1-56749023579D}" srcOrd="0" destOrd="0" presId="urn:microsoft.com/office/officeart/2005/8/layout/hProcess9"/>
    <dgm:cxn modelId="{A7340BDA-6BB2-42B4-AEBE-3E975DF7FD9B}" type="presParOf" srcId="{A6CFAA6A-5864-4EB6-AD4B-F4E606025073}" destId="{D5FADE0A-94D9-4E7F-BD96-FCCDDF1BE3A7}" srcOrd="1" destOrd="0" presId="urn:microsoft.com/office/officeart/2005/8/layout/hProcess9"/>
    <dgm:cxn modelId="{C54A71B8-7E18-4AB1-B4F5-67904F02C07B}" type="presParOf" srcId="{A6CFAA6A-5864-4EB6-AD4B-F4E606025073}" destId="{83E39CA7-A47B-4756-BC31-B1FA0AFA36E4}" srcOrd="2" destOrd="0" presId="urn:microsoft.com/office/officeart/2005/8/layout/hProcess9"/>
    <dgm:cxn modelId="{1623A6F4-B055-4AB2-852F-D6BD69967901}" type="presParOf" srcId="{A6CFAA6A-5864-4EB6-AD4B-F4E606025073}" destId="{635812DE-9D5F-4744-8A1B-F40F14110807}" srcOrd="3" destOrd="0" presId="urn:microsoft.com/office/officeart/2005/8/layout/hProcess9"/>
    <dgm:cxn modelId="{F5A74951-61EC-4D74-8348-8B2BBD3792E5}" type="presParOf" srcId="{A6CFAA6A-5864-4EB6-AD4B-F4E606025073}" destId="{B78FD4BA-C1A5-448C-97DE-B63FC8C31A78}" srcOrd="4" destOrd="0" presId="urn:microsoft.com/office/officeart/2005/8/layout/hProcess9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B19F84-030D-4DFC-B327-69879C750FC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A1A4A99-14AC-4B8A-A7AA-457D6B11057A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오염 노출</a:t>
          </a:r>
          <a:endParaRPr lang="ko-KR" altLang="en-US" sz="2000" dirty="0"/>
        </a:p>
      </dgm:t>
    </dgm:pt>
    <dgm:pt modelId="{0025DA4C-793E-42E2-908B-0DB30095DD83}" type="parTrans" cxnId="{B00C59E0-6C84-44FE-8374-68D10E50F029}">
      <dgm:prSet/>
      <dgm:spPr/>
      <dgm:t>
        <a:bodyPr/>
        <a:lstStyle/>
        <a:p>
          <a:pPr latinLnBrk="1"/>
          <a:endParaRPr lang="ko-KR" altLang="en-US"/>
        </a:p>
      </dgm:t>
    </dgm:pt>
    <dgm:pt modelId="{88A763DC-6505-471B-8EAC-3DB55E766566}" type="sibTrans" cxnId="{B00C59E0-6C84-44FE-8374-68D10E50F029}">
      <dgm:prSet/>
      <dgm:spPr/>
      <dgm:t>
        <a:bodyPr/>
        <a:lstStyle/>
        <a:p>
          <a:pPr latinLnBrk="1"/>
          <a:endParaRPr lang="ko-KR" altLang="en-US"/>
        </a:p>
      </dgm:t>
    </dgm:pt>
    <dgm:pt modelId="{216C9C4F-1C3B-4C83-BE0B-A9363C4F41F5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내구성</a:t>
          </a:r>
          <a:endParaRPr lang="ko-KR" altLang="en-US" sz="2000" dirty="0"/>
        </a:p>
      </dgm:t>
    </dgm:pt>
    <dgm:pt modelId="{CF6C5CE9-DE05-464B-8A6A-3BA98A5AFEB4}" type="parTrans" cxnId="{5427152C-56FD-4EE7-8A05-08A1EE877E03}">
      <dgm:prSet/>
      <dgm:spPr/>
      <dgm:t>
        <a:bodyPr/>
        <a:lstStyle/>
        <a:p>
          <a:pPr latinLnBrk="1"/>
          <a:endParaRPr lang="ko-KR" altLang="en-US"/>
        </a:p>
      </dgm:t>
    </dgm:pt>
    <dgm:pt modelId="{F556F301-EAD0-4D09-BED5-493F08A365DC}" type="sibTrans" cxnId="{5427152C-56FD-4EE7-8A05-08A1EE877E03}">
      <dgm:prSet/>
      <dgm:spPr/>
      <dgm:t>
        <a:bodyPr/>
        <a:lstStyle/>
        <a:p>
          <a:pPr latinLnBrk="1"/>
          <a:endParaRPr lang="ko-KR" altLang="en-US"/>
        </a:p>
      </dgm:t>
    </dgm:pt>
    <dgm:pt modelId="{85C257AE-D3D5-4409-8C51-DF4C0618CBCB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비용</a:t>
          </a:r>
          <a:r>
            <a:rPr lang="en-US" altLang="ko-KR" sz="2000" dirty="0" smtClean="0"/>
            <a:t>,</a:t>
          </a:r>
          <a:r>
            <a:rPr lang="ko-KR" altLang="en-US" sz="2000" dirty="0" smtClean="0"/>
            <a:t>제작기간</a:t>
          </a:r>
          <a:r>
            <a:rPr lang="ko-KR" altLang="en-US" sz="2000" dirty="0" smtClean="0">
              <a:latin typeface="바탕"/>
              <a:ea typeface="바탕"/>
            </a:rPr>
            <a:t>↑</a:t>
          </a:r>
          <a:endParaRPr lang="ko-KR" altLang="en-US" sz="2000" dirty="0"/>
        </a:p>
      </dgm:t>
    </dgm:pt>
    <dgm:pt modelId="{87ADD5F2-B53D-4376-8D37-BA3F27B0C775}" type="parTrans" cxnId="{70D4BE43-7C99-4E48-ADCA-DF876CFA79B3}">
      <dgm:prSet/>
      <dgm:spPr/>
      <dgm:t>
        <a:bodyPr/>
        <a:lstStyle/>
        <a:p>
          <a:pPr latinLnBrk="1"/>
          <a:endParaRPr lang="ko-KR" altLang="en-US"/>
        </a:p>
      </dgm:t>
    </dgm:pt>
    <dgm:pt modelId="{39963856-F7B1-446C-9C91-593D45D14CDF}" type="sibTrans" cxnId="{70D4BE43-7C99-4E48-ADCA-DF876CFA79B3}">
      <dgm:prSet/>
      <dgm:spPr/>
      <dgm:t>
        <a:bodyPr/>
        <a:lstStyle/>
        <a:p>
          <a:pPr latinLnBrk="1"/>
          <a:endParaRPr lang="ko-KR" altLang="en-US"/>
        </a:p>
      </dgm:t>
    </dgm:pt>
    <dgm:pt modelId="{7DABCBAF-68E2-42AD-9105-7AECA1E92477}" type="pres">
      <dgm:prSet presAssocID="{FFB19F84-030D-4DFC-B327-69879C750FCF}" presName="CompostProcess" presStyleCnt="0">
        <dgm:presLayoutVars>
          <dgm:dir val="rev"/>
          <dgm:resizeHandles val="exact"/>
        </dgm:presLayoutVars>
      </dgm:prSet>
      <dgm:spPr/>
    </dgm:pt>
    <dgm:pt modelId="{EB5B76ED-7B1D-43AE-B2B7-85450B436B10}" type="pres">
      <dgm:prSet presAssocID="{FFB19F84-030D-4DFC-B327-69879C750FCF}" presName="arrow" presStyleLbl="bgShp" presStyleIdx="0" presStyleCnt="1"/>
      <dgm:spPr/>
    </dgm:pt>
    <dgm:pt modelId="{15768E2E-ADC3-44DC-A12C-2564B2E6781C}" type="pres">
      <dgm:prSet presAssocID="{FFB19F84-030D-4DFC-B327-69879C750FCF}" presName="linearProcess" presStyleCnt="0"/>
      <dgm:spPr/>
    </dgm:pt>
    <dgm:pt modelId="{B69ECEBA-5D37-415A-9B82-F5F6077843F1}" type="pres">
      <dgm:prSet presAssocID="{5A1A4A99-14AC-4B8A-A7AA-457D6B11057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2D3F13-AC1E-4E63-AF75-4CB9F913A42E}" type="pres">
      <dgm:prSet presAssocID="{88A763DC-6505-471B-8EAC-3DB55E766566}" presName="sibTrans" presStyleCnt="0"/>
      <dgm:spPr/>
    </dgm:pt>
    <dgm:pt modelId="{7C4461E3-8136-4A70-96C3-95A6D515849E}" type="pres">
      <dgm:prSet presAssocID="{216C9C4F-1C3B-4C83-BE0B-A9363C4F41F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033205-F970-4BBA-B4EC-DD5CAEE6FE3E}" type="pres">
      <dgm:prSet presAssocID="{F556F301-EAD0-4D09-BED5-493F08A365DC}" presName="sibTrans" presStyleCnt="0"/>
      <dgm:spPr/>
    </dgm:pt>
    <dgm:pt modelId="{0E5E38D5-FED2-4B9E-BD5C-BCC15A9C61D0}" type="pres">
      <dgm:prSet presAssocID="{85C257AE-D3D5-4409-8C51-DF4C0618CBC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0D4BE43-7C99-4E48-ADCA-DF876CFA79B3}" srcId="{FFB19F84-030D-4DFC-B327-69879C750FCF}" destId="{85C257AE-D3D5-4409-8C51-DF4C0618CBCB}" srcOrd="2" destOrd="0" parTransId="{87ADD5F2-B53D-4376-8D37-BA3F27B0C775}" sibTransId="{39963856-F7B1-446C-9C91-593D45D14CDF}"/>
    <dgm:cxn modelId="{EF575DAE-E29F-46A6-95F2-D662096D1172}" type="presOf" srcId="{5A1A4A99-14AC-4B8A-A7AA-457D6B11057A}" destId="{B69ECEBA-5D37-415A-9B82-F5F6077843F1}" srcOrd="0" destOrd="0" presId="urn:microsoft.com/office/officeart/2005/8/layout/hProcess9"/>
    <dgm:cxn modelId="{5427152C-56FD-4EE7-8A05-08A1EE877E03}" srcId="{FFB19F84-030D-4DFC-B327-69879C750FCF}" destId="{216C9C4F-1C3B-4C83-BE0B-A9363C4F41F5}" srcOrd="1" destOrd="0" parTransId="{CF6C5CE9-DE05-464B-8A6A-3BA98A5AFEB4}" sibTransId="{F556F301-EAD0-4D09-BED5-493F08A365DC}"/>
    <dgm:cxn modelId="{EBE0787D-3647-4C5C-B98C-1052CBCDB5E1}" type="presOf" srcId="{216C9C4F-1C3B-4C83-BE0B-A9363C4F41F5}" destId="{7C4461E3-8136-4A70-96C3-95A6D515849E}" srcOrd="0" destOrd="0" presId="urn:microsoft.com/office/officeart/2005/8/layout/hProcess9"/>
    <dgm:cxn modelId="{B00C59E0-6C84-44FE-8374-68D10E50F029}" srcId="{FFB19F84-030D-4DFC-B327-69879C750FCF}" destId="{5A1A4A99-14AC-4B8A-A7AA-457D6B11057A}" srcOrd="0" destOrd="0" parTransId="{0025DA4C-793E-42E2-908B-0DB30095DD83}" sibTransId="{88A763DC-6505-471B-8EAC-3DB55E766566}"/>
    <dgm:cxn modelId="{072E0332-7372-417E-A302-6B166C7A9D9B}" type="presOf" srcId="{FFB19F84-030D-4DFC-B327-69879C750FCF}" destId="{7DABCBAF-68E2-42AD-9105-7AECA1E92477}" srcOrd="0" destOrd="0" presId="urn:microsoft.com/office/officeart/2005/8/layout/hProcess9"/>
    <dgm:cxn modelId="{D5A245AD-BDA2-4F75-8396-62F43C71B143}" type="presOf" srcId="{85C257AE-D3D5-4409-8C51-DF4C0618CBCB}" destId="{0E5E38D5-FED2-4B9E-BD5C-BCC15A9C61D0}" srcOrd="0" destOrd="0" presId="urn:microsoft.com/office/officeart/2005/8/layout/hProcess9"/>
    <dgm:cxn modelId="{1DEAA5A0-48C1-42A7-BC14-27C7A953E34C}" type="presParOf" srcId="{7DABCBAF-68E2-42AD-9105-7AECA1E92477}" destId="{EB5B76ED-7B1D-43AE-B2B7-85450B436B10}" srcOrd="0" destOrd="0" presId="urn:microsoft.com/office/officeart/2005/8/layout/hProcess9"/>
    <dgm:cxn modelId="{41A2E5E2-493A-4509-BBF9-31A2CD8F60FD}" type="presParOf" srcId="{7DABCBAF-68E2-42AD-9105-7AECA1E92477}" destId="{15768E2E-ADC3-44DC-A12C-2564B2E6781C}" srcOrd="1" destOrd="0" presId="urn:microsoft.com/office/officeart/2005/8/layout/hProcess9"/>
    <dgm:cxn modelId="{6D971E67-DF58-4C69-86CA-60E663866BD2}" type="presParOf" srcId="{15768E2E-ADC3-44DC-A12C-2564B2E6781C}" destId="{B69ECEBA-5D37-415A-9B82-F5F6077843F1}" srcOrd="0" destOrd="0" presId="urn:microsoft.com/office/officeart/2005/8/layout/hProcess9"/>
    <dgm:cxn modelId="{EAB4E0AC-99BC-4DA5-87B9-9935C1CB3C8D}" type="presParOf" srcId="{15768E2E-ADC3-44DC-A12C-2564B2E6781C}" destId="{582D3F13-AC1E-4E63-AF75-4CB9F913A42E}" srcOrd="1" destOrd="0" presId="urn:microsoft.com/office/officeart/2005/8/layout/hProcess9"/>
    <dgm:cxn modelId="{C97EA0C7-0981-4CBF-A32F-52F2E574FC1F}" type="presParOf" srcId="{15768E2E-ADC3-44DC-A12C-2564B2E6781C}" destId="{7C4461E3-8136-4A70-96C3-95A6D515849E}" srcOrd="2" destOrd="0" presId="urn:microsoft.com/office/officeart/2005/8/layout/hProcess9"/>
    <dgm:cxn modelId="{77AA25E6-A441-4A4E-AF14-C0CC9F91B7A6}" type="presParOf" srcId="{15768E2E-ADC3-44DC-A12C-2564B2E6781C}" destId="{95033205-F970-4BBA-B4EC-DD5CAEE6FE3E}" srcOrd="3" destOrd="0" presId="urn:microsoft.com/office/officeart/2005/8/layout/hProcess9"/>
    <dgm:cxn modelId="{ECB6AA86-177E-4273-9FC2-6230FB908A9E}" type="presParOf" srcId="{15768E2E-ADC3-44DC-A12C-2564B2E6781C}" destId="{0E5E38D5-FED2-4B9E-BD5C-BCC15A9C61D0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E05E5-D35F-40A9-8EE8-4EA7F494E268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F24E021-9553-42D9-B5E4-8214B7CD1EBF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장애인 전용 문</a:t>
          </a:r>
          <a:endParaRPr lang="ko-KR" altLang="en-US" sz="1400" dirty="0"/>
        </a:p>
      </dgm:t>
    </dgm:pt>
    <dgm:pt modelId="{48790D35-0B30-46C2-9989-82990F3B6A91}" type="parTrans" cxnId="{E93D96F0-EC12-443C-9235-713A3E059854}">
      <dgm:prSet/>
      <dgm:spPr/>
      <dgm:t>
        <a:bodyPr/>
        <a:lstStyle/>
        <a:p>
          <a:pPr latinLnBrk="1"/>
          <a:endParaRPr lang="ko-KR" altLang="en-US"/>
        </a:p>
      </dgm:t>
    </dgm:pt>
    <dgm:pt modelId="{A635842E-A234-4765-A1B6-4E7BF39700DA}" type="sibTrans" cxnId="{E93D96F0-EC12-443C-9235-713A3E059854}">
      <dgm:prSet/>
      <dgm:spPr/>
      <dgm:t>
        <a:bodyPr/>
        <a:lstStyle/>
        <a:p>
          <a:pPr latinLnBrk="1"/>
          <a:endParaRPr lang="ko-KR" altLang="en-US"/>
        </a:p>
      </dgm:t>
    </dgm:pt>
    <dgm:pt modelId="{3DABB948-9126-4539-AB54-DF870269C57C}">
      <dgm:prSet phldrT="[텍스트]" custT="1"/>
      <dgm:spPr/>
      <dgm:t>
        <a:bodyPr/>
        <a:lstStyle/>
        <a:p>
          <a:pPr latinLnBrk="1"/>
          <a:r>
            <a:rPr lang="ko-KR" altLang="en-US" sz="1300" dirty="0" smtClean="0"/>
            <a:t>일반 문이 열릴 때 장애인 문도 열릴 수 있도록</a:t>
          </a:r>
          <a:endParaRPr lang="ko-KR" altLang="en-US" sz="1300" dirty="0"/>
        </a:p>
      </dgm:t>
    </dgm:pt>
    <dgm:pt modelId="{B41320F7-476C-47F7-83C9-AA2F2D4B952A}" type="parTrans" cxnId="{3A3643CE-96D5-42F2-8570-E4B1F8FCDC54}">
      <dgm:prSet/>
      <dgm:spPr/>
      <dgm:t>
        <a:bodyPr/>
        <a:lstStyle/>
        <a:p>
          <a:pPr latinLnBrk="1"/>
          <a:endParaRPr lang="ko-KR" altLang="en-US"/>
        </a:p>
      </dgm:t>
    </dgm:pt>
    <dgm:pt modelId="{D938FE79-DDC6-49E6-BE1A-530E49407483}" type="sibTrans" cxnId="{3A3643CE-96D5-42F2-8570-E4B1F8FCDC54}">
      <dgm:prSet/>
      <dgm:spPr/>
      <dgm:t>
        <a:bodyPr/>
        <a:lstStyle/>
        <a:p>
          <a:pPr latinLnBrk="1"/>
          <a:endParaRPr lang="ko-KR" altLang="en-US"/>
        </a:p>
      </dgm:t>
    </dgm:pt>
    <dgm:pt modelId="{BAC6275D-7DA7-4F47-97D9-FA584F80640B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일반 문을 열 때 같이 열리는 장애인 전용문</a:t>
          </a:r>
          <a:endParaRPr lang="ko-KR" altLang="en-US" sz="1400" b="1" dirty="0"/>
        </a:p>
      </dgm:t>
    </dgm:pt>
    <dgm:pt modelId="{8646AA03-B0B0-4C13-9BB4-A43AE3B8F954}" type="parTrans" cxnId="{4CBE6FF7-134F-4386-8639-2FFA987B7307}">
      <dgm:prSet/>
      <dgm:spPr/>
      <dgm:t>
        <a:bodyPr/>
        <a:lstStyle/>
        <a:p>
          <a:pPr latinLnBrk="1"/>
          <a:endParaRPr lang="ko-KR" altLang="en-US"/>
        </a:p>
      </dgm:t>
    </dgm:pt>
    <dgm:pt modelId="{90868EDA-96BC-4FAF-B6CC-38192E0BBFD3}" type="sibTrans" cxnId="{4CBE6FF7-134F-4386-8639-2FFA987B7307}">
      <dgm:prSet/>
      <dgm:spPr/>
      <dgm:t>
        <a:bodyPr/>
        <a:lstStyle/>
        <a:p>
          <a:pPr latinLnBrk="1"/>
          <a:endParaRPr lang="ko-KR" altLang="en-US"/>
        </a:p>
      </dgm:t>
    </dgm:pt>
    <dgm:pt modelId="{EFB08D59-EC97-4613-BE3F-7AA2EBED08A0}" type="pres">
      <dgm:prSet presAssocID="{7CAE05E5-D35F-40A9-8EE8-4EA7F494E268}" presName="linearFlow" presStyleCnt="0">
        <dgm:presLayoutVars>
          <dgm:dir/>
          <dgm:resizeHandles val="exact"/>
        </dgm:presLayoutVars>
      </dgm:prSet>
      <dgm:spPr/>
    </dgm:pt>
    <dgm:pt modelId="{559E35E4-839F-41B8-90E0-E6D4565D8C8F}" type="pres">
      <dgm:prSet presAssocID="{2F24E021-9553-42D9-B5E4-8214B7CD1EBF}" presName="node" presStyleLbl="node1" presStyleIdx="0" presStyleCnt="3" custScaleX="89819" custScaleY="87418" custLinFactNeighborX="-815" custLinFactNeighborY="1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D3E04F-4DC7-41C1-8E77-07AE5924B4E2}" type="pres">
      <dgm:prSet presAssocID="{A635842E-A234-4765-A1B6-4E7BF39700DA}" presName="spacerL" presStyleCnt="0"/>
      <dgm:spPr/>
    </dgm:pt>
    <dgm:pt modelId="{7EF84712-8E2E-4F72-AD5E-B2BFCF180222}" type="pres">
      <dgm:prSet presAssocID="{A635842E-A234-4765-A1B6-4E7BF39700DA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4DB3E7B-7A92-442C-832D-E8A09EF05EE8}" type="pres">
      <dgm:prSet presAssocID="{A635842E-A234-4765-A1B6-4E7BF39700DA}" presName="spacerR" presStyleCnt="0"/>
      <dgm:spPr/>
    </dgm:pt>
    <dgm:pt modelId="{4DDDB9C3-03C4-4774-A451-3D90E50F24D8}" type="pres">
      <dgm:prSet presAssocID="{3DABB948-9126-4539-AB54-DF870269C57C}" presName="node" presStyleLbl="node1" presStyleIdx="1" presStyleCnt="3" custLinFactNeighborX="561" custLinFactNeighborY="1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887F80-910F-4BDA-AEBE-5F19B6349917}" type="pres">
      <dgm:prSet presAssocID="{D938FE79-DDC6-49E6-BE1A-530E49407483}" presName="spacerL" presStyleCnt="0"/>
      <dgm:spPr/>
    </dgm:pt>
    <dgm:pt modelId="{F9200DD3-BD8B-4F98-8B16-E9A2B315B616}" type="pres">
      <dgm:prSet presAssocID="{D938FE79-DDC6-49E6-BE1A-530E49407483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1DDF8B55-C571-4843-BD05-D635989F43B7}" type="pres">
      <dgm:prSet presAssocID="{D938FE79-DDC6-49E6-BE1A-530E49407483}" presName="spacerR" presStyleCnt="0"/>
      <dgm:spPr/>
    </dgm:pt>
    <dgm:pt modelId="{1E161956-DCB1-4FE1-9FAA-7D2D55EC921C}" type="pres">
      <dgm:prSet presAssocID="{BAC6275D-7DA7-4F47-97D9-FA584F8064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02D1B84-EFD9-4B62-8735-52FA90F50021}" type="presOf" srcId="{7CAE05E5-D35F-40A9-8EE8-4EA7F494E268}" destId="{EFB08D59-EC97-4613-BE3F-7AA2EBED08A0}" srcOrd="0" destOrd="0" presId="urn:microsoft.com/office/officeart/2005/8/layout/equation1"/>
    <dgm:cxn modelId="{9FAB6BC7-8E1F-4CBA-AEE3-D457536FA406}" type="presOf" srcId="{3DABB948-9126-4539-AB54-DF870269C57C}" destId="{4DDDB9C3-03C4-4774-A451-3D90E50F24D8}" srcOrd="0" destOrd="0" presId="urn:microsoft.com/office/officeart/2005/8/layout/equation1"/>
    <dgm:cxn modelId="{0AEAB6BD-AC64-43AD-AF3E-372661595B5F}" type="presOf" srcId="{A635842E-A234-4765-A1B6-4E7BF39700DA}" destId="{7EF84712-8E2E-4F72-AD5E-B2BFCF180222}" srcOrd="0" destOrd="0" presId="urn:microsoft.com/office/officeart/2005/8/layout/equation1"/>
    <dgm:cxn modelId="{7FF89A47-5CC8-4681-8922-A6820DF6B6B3}" type="presOf" srcId="{2F24E021-9553-42D9-B5E4-8214B7CD1EBF}" destId="{559E35E4-839F-41B8-90E0-E6D4565D8C8F}" srcOrd="0" destOrd="0" presId="urn:microsoft.com/office/officeart/2005/8/layout/equation1"/>
    <dgm:cxn modelId="{E93D96F0-EC12-443C-9235-713A3E059854}" srcId="{7CAE05E5-D35F-40A9-8EE8-4EA7F494E268}" destId="{2F24E021-9553-42D9-B5E4-8214B7CD1EBF}" srcOrd="0" destOrd="0" parTransId="{48790D35-0B30-46C2-9989-82990F3B6A91}" sibTransId="{A635842E-A234-4765-A1B6-4E7BF39700DA}"/>
    <dgm:cxn modelId="{7193BC43-2C6E-40D3-902B-D1F0A790DDA5}" type="presOf" srcId="{BAC6275D-7DA7-4F47-97D9-FA584F80640B}" destId="{1E161956-DCB1-4FE1-9FAA-7D2D55EC921C}" srcOrd="0" destOrd="0" presId="urn:microsoft.com/office/officeart/2005/8/layout/equation1"/>
    <dgm:cxn modelId="{95122589-3F7E-42FE-B05F-81A0611ADC2F}" type="presOf" srcId="{D938FE79-DDC6-49E6-BE1A-530E49407483}" destId="{F9200DD3-BD8B-4F98-8B16-E9A2B315B616}" srcOrd="0" destOrd="0" presId="urn:microsoft.com/office/officeart/2005/8/layout/equation1"/>
    <dgm:cxn modelId="{4CBE6FF7-134F-4386-8639-2FFA987B7307}" srcId="{7CAE05E5-D35F-40A9-8EE8-4EA7F494E268}" destId="{BAC6275D-7DA7-4F47-97D9-FA584F80640B}" srcOrd="2" destOrd="0" parTransId="{8646AA03-B0B0-4C13-9BB4-A43AE3B8F954}" sibTransId="{90868EDA-96BC-4FAF-B6CC-38192E0BBFD3}"/>
    <dgm:cxn modelId="{3A3643CE-96D5-42F2-8570-E4B1F8FCDC54}" srcId="{7CAE05E5-D35F-40A9-8EE8-4EA7F494E268}" destId="{3DABB948-9126-4539-AB54-DF870269C57C}" srcOrd="1" destOrd="0" parTransId="{B41320F7-476C-47F7-83C9-AA2F2D4B952A}" sibTransId="{D938FE79-DDC6-49E6-BE1A-530E49407483}"/>
    <dgm:cxn modelId="{1E15067D-892C-4891-AFEE-79A4EF7DE4DE}" type="presParOf" srcId="{EFB08D59-EC97-4613-BE3F-7AA2EBED08A0}" destId="{559E35E4-839F-41B8-90E0-E6D4565D8C8F}" srcOrd="0" destOrd="0" presId="urn:microsoft.com/office/officeart/2005/8/layout/equation1"/>
    <dgm:cxn modelId="{C95A6550-C0A0-4CB6-862D-DD9E6251C17E}" type="presParOf" srcId="{EFB08D59-EC97-4613-BE3F-7AA2EBED08A0}" destId="{93D3E04F-4DC7-41C1-8E77-07AE5924B4E2}" srcOrd="1" destOrd="0" presId="urn:microsoft.com/office/officeart/2005/8/layout/equation1"/>
    <dgm:cxn modelId="{CFC99BF2-673A-40B5-884C-C33C13FD4F44}" type="presParOf" srcId="{EFB08D59-EC97-4613-BE3F-7AA2EBED08A0}" destId="{7EF84712-8E2E-4F72-AD5E-B2BFCF180222}" srcOrd="2" destOrd="0" presId="urn:microsoft.com/office/officeart/2005/8/layout/equation1"/>
    <dgm:cxn modelId="{D2ED3D4A-23DD-4713-A47B-F5A8F5542C59}" type="presParOf" srcId="{EFB08D59-EC97-4613-BE3F-7AA2EBED08A0}" destId="{74DB3E7B-7A92-442C-832D-E8A09EF05EE8}" srcOrd="3" destOrd="0" presId="urn:microsoft.com/office/officeart/2005/8/layout/equation1"/>
    <dgm:cxn modelId="{285AEB88-D35F-4EDE-95E6-2F2AE267F986}" type="presParOf" srcId="{EFB08D59-EC97-4613-BE3F-7AA2EBED08A0}" destId="{4DDDB9C3-03C4-4774-A451-3D90E50F24D8}" srcOrd="4" destOrd="0" presId="urn:microsoft.com/office/officeart/2005/8/layout/equation1"/>
    <dgm:cxn modelId="{BC2B2731-8767-40E1-B533-447572EF621A}" type="presParOf" srcId="{EFB08D59-EC97-4613-BE3F-7AA2EBED08A0}" destId="{47887F80-910F-4BDA-AEBE-5F19B6349917}" srcOrd="5" destOrd="0" presId="urn:microsoft.com/office/officeart/2005/8/layout/equation1"/>
    <dgm:cxn modelId="{C1CD27E7-EAA9-422F-9CFF-1CB107AF8E84}" type="presParOf" srcId="{EFB08D59-EC97-4613-BE3F-7AA2EBED08A0}" destId="{F9200DD3-BD8B-4F98-8B16-E9A2B315B616}" srcOrd="6" destOrd="0" presId="urn:microsoft.com/office/officeart/2005/8/layout/equation1"/>
    <dgm:cxn modelId="{78D8FBB6-019C-421E-B699-AE92765FF39C}" type="presParOf" srcId="{EFB08D59-EC97-4613-BE3F-7AA2EBED08A0}" destId="{1DDF8B55-C571-4843-BD05-D635989F43B7}" srcOrd="7" destOrd="0" presId="urn:microsoft.com/office/officeart/2005/8/layout/equation1"/>
    <dgm:cxn modelId="{A0693534-C7AF-412A-92C4-0BCBE8C2E068}" type="presParOf" srcId="{EFB08D59-EC97-4613-BE3F-7AA2EBED08A0}" destId="{1E161956-DCB1-4FE1-9FAA-7D2D55EC921C}" srcOrd="8" destOrd="0" presId="urn:microsoft.com/office/officeart/2005/8/layout/equati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5AB744-F9F7-46B6-BBB1-3546521ABB1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687382F-F955-4F67-A1E9-D35EBEDAA1C6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편의성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1C97A-CC9E-45EF-BD3C-198D313AEE30}" type="par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B9C1DD88-C8FA-4351-8004-8B436FC45D74}" type="sib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C74EEF88-39BC-4B19-A8D8-CB8489FFF7A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효율성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21C66-ABB9-4D60-8247-5DC7C6F2356A}" type="par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B7A01295-A77F-4FD5-A397-8C7DB1B041AB}" type="sib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F600F879-B5F6-4E9E-A0F4-1CC865E103E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봉사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9AB89-CC2F-4523-BA9A-C2BD1A06CBBB}" type="par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77D6ACCA-8C7A-41AB-85AB-A9EECAD9AC56}" type="sib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0B3F9BD2-327C-4575-A029-9072FDFE50BE}" type="pres">
      <dgm:prSet presAssocID="{A95AB744-F9F7-46B6-BBB1-3546521ABB1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1FC3CB-2BD4-4FBB-BFF9-985FFE26E6EC}" type="pres">
      <dgm:prSet presAssocID="{A95AB744-F9F7-46B6-BBB1-3546521ABB1F}" presName="cycle" presStyleCnt="0"/>
      <dgm:spPr/>
    </dgm:pt>
    <dgm:pt modelId="{F40932DF-8828-4059-BB59-0CB23C248DAE}" type="pres">
      <dgm:prSet presAssocID="{A95AB744-F9F7-46B6-BBB1-3546521ABB1F}" presName="centerShape" presStyleCnt="0"/>
      <dgm:spPr/>
    </dgm:pt>
    <dgm:pt modelId="{2785A359-991F-47F7-9996-9E04C3CD898C}" type="pres">
      <dgm:prSet presAssocID="{A95AB744-F9F7-46B6-BBB1-3546521ABB1F}" presName="connSite" presStyleLbl="node1" presStyleIdx="0" presStyleCnt="4"/>
      <dgm:spPr/>
    </dgm:pt>
    <dgm:pt modelId="{278827A9-58AD-4FBA-AD7B-A23EC3588E4D}" type="pres">
      <dgm:prSet presAssocID="{A95AB744-F9F7-46B6-BBB1-3546521ABB1F}" presName="visible" presStyleLbl="node1" presStyleIdx="0" presStyleCnt="4" custLinFactNeighborX="-18159" custLinFactNeighborY="-1540"/>
      <dgm:spPr/>
    </dgm:pt>
    <dgm:pt modelId="{85B0A864-C22F-4C96-9D27-68DCC50023A8}" type="pres">
      <dgm:prSet presAssocID="{9F01C97A-CC9E-45EF-BD3C-198D313AEE30}" presName="Name25" presStyleLbl="parCh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A868169-08E0-4169-976B-BB22F3C57F46}" type="pres">
      <dgm:prSet presAssocID="{4687382F-F955-4F67-A1E9-D35EBEDAA1C6}" presName="node" presStyleCnt="0"/>
      <dgm:spPr/>
    </dgm:pt>
    <dgm:pt modelId="{4FEEF582-91A2-41A2-BFB1-30DC883B8BAF}" type="pres">
      <dgm:prSet presAssocID="{4687382F-F955-4F67-A1E9-D35EBEDAA1C6}" presName="parentNode" presStyleLbl="node1" presStyleIdx="1" presStyleCnt="4" custScaleX="129062" custScaleY="126956" custLinFactNeighborX="80891" custLinFactNeighborY="-453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3C16C3-9F86-4470-95D4-722F133E0623}" type="pres">
      <dgm:prSet presAssocID="{4687382F-F955-4F67-A1E9-D35EBEDAA1C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B7F7BA-9984-46CA-8349-088ECCA80392}" type="pres">
      <dgm:prSet presAssocID="{36621C66-ABB9-4D60-8247-5DC7C6F2356A}" presName="Name25" presStyleLbl="parCh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FBD1370-6A57-41E0-8988-7BC55826C502}" type="pres">
      <dgm:prSet presAssocID="{C74EEF88-39BC-4B19-A8D8-CB8489FFF7A9}" presName="node" presStyleCnt="0"/>
      <dgm:spPr/>
    </dgm:pt>
    <dgm:pt modelId="{72369E51-D83E-42D1-8194-2077F25714E7}" type="pres">
      <dgm:prSet presAssocID="{C74EEF88-39BC-4B19-A8D8-CB8489FFF7A9}" presName="parentNode" presStyleLbl="node1" presStyleIdx="2" presStyleCnt="4" custScaleX="133381" custScaleY="125434" custLinFactNeighborX="50569" custLinFactNeighborY="11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5EEA9-DB84-43B9-9EBE-0A876C5A8072}" type="pres">
      <dgm:prSet presAssocID="{C74EEF88-39BC-4B19-A8D8-CB8489FFF7A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40123C-360A-4BD6-9D4F-B6F2CFF5C828}" type="pres">
      <dgm:prSet presAssocID="{DB29AB89-CC2F-4523-BA9A-C2BD1A06CBBB}" presName="Name25" presStyleLbl="parChTrans1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DB95948-F2E6-4C74-8D0B-D0F96ACEC25A}" type="pres">
      <dgm:prSet presAssocID="{F600F879-B5F6-4E9E-A0F4-1CC865E103E9}" presName="node" presStyleCnt="0"/>
      <dgm:spPr/>
    </dgm:pt>
    <dgm:pt modelId="{D51F81ED-2410-4486-BB44-E9DA13E09C78}" type="pres">
      <dgm:prSet presAssocID="{F600F879-B5F6-4E9E-A0F4-1CC865E103E9}" presName="parentNode" presStyleLbl="node1" presStyleIdx="3" presStyleCnt="4" custScaleX="139106" custScaleY="122501" custLinFactNeighborX="87168" custLinFactNeighborY="4694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D075B4-4F2C-42CC-AFAD-16ED78094CA5}" type="pres">
      <dgm:prSet presAssocID="{F600F879-B5F6-4E9E-A0F4-1CC865E103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8CE9BD4-4DD9-4E24-B247-51EF88658C1C}" type="presOf" srcId="{C74EEF88-39BC-4B19-A8D8-CB8489FFF7A9}" destId="{72369E51-D83E-42D1-8194-2077F25714E7}" srcOrd="0" destOrd="0" presId="urn:microsoft.com/office/officeart/2005/8/layout/radial2"/>
    <dgm:cxn modelId="{847983E1-24AF-41C0-9C24-86C1D4211FFD}" srcId="{A95AB744-F9F7-46B6-BBB1-3546521ABB1F}" destId="{4687382F-F955-4F67-A1E9-D35EBEDAA1C6}" srcOrd="0" destOrd="0" parTransId="{9F01C97A-CC9E-45EF-BD3C-198D313AEE30}" sibTransId="{B9C1DD88-C8FA-4351-8004-8B436FC45D74}"/>
    <dgm:cxn modelId="{889AC605-76EC-4F4A-B6C6-5A9BF7793941}" type="presOf" srcId="{DB29AB89-CC2F-4523-BA9A-C2BD1A06CBBB}" destId="{5840123C-360A-4BD6-9D4F-B6F2CFF5C828}" srcOrd="0" destOrd="0" presId="urn:microsoft.com/office/officeart/2005/8/layout/radial2"/>
    <dgm:cxn modelId="{A0DB8223-EE91-4BC0-92A6-006B5487DCAB}" srcId="{A95AB744-F9F7-46B6-BBB1-3546521ABB1F}" destId="{F600F879-B5F6-4E9E-A0F4-1CC865E103E9}" srcOrd="2" destOrd="0" parTransId="{DB29AB89-CC2F-4523-BA9A-C2BD1A06CBBB}" sibTransId="{77D6ACCA-8C7A-41AB-85AB-A9EECAD9AC56}"/>
    <dgm:cxn modelId="{02FBDE7E-5636-4627-BC5F-6380FA89ECBE}" type="presOf" srcId="{F600F879-B5F6-4E9E-A0F4-1CC865E103E9}" destId="{D51F81ED-2410-4486-BB44-E9DA13E09C78}" srcOrd="0" destOrd="0" presId="urn:microsoft.com/office/officeart/2005/8/layout/radial2"/>
    <dgm:cxn modelId="{04233961-7AB1-445F-812B-D310BEB568E7}" type="presOf" srcId="{A95AB744-F9F7-46B6-BBB1-3546521ABB1F}" destId="{0B3F9BD2-327C-4575-A029-9072FDFE50BE}" srcOrd="0" destOrd="0" presId="urn:microsoft.com/office/officeart/2005/8/layout/radial2"/>
    <dgm:cxn modelId="{4B76E282-ACE5-4459-B708-03BEBD620557}" type="presOf" srcId="{4687382F-F955-4F67-A1E9-D35EBEDAA1C6}" destId="{4FEEF582-91A2-41A2-BFB1-30DC883B8BAF}" srcOrd="0" destOrd="0" presId="urn:microsoft.com/office/officeart/2005/8/layout/radial2"/>
    <dgm:cxn modelId="{C7A5770F-0793-4200-A454-DEADB76F413C}" type="presOf" srcId="{9F01C97A-CC9E-45EF-BD3C-198D313AEE30}" destId="{85B0A864-C22F-4C96-9D27-68DCC50023A8}" srcOrd="0" destOrd="0" presId="urn:microsoft.com/office/officeart/2005/8/layout/radial2"/>
    <dgm:cxn modelId="{F5C3B13D-845F-4E26-927D-9BBE928865FD}" type="presOf" srcId="{36621C66-ABB9-4D60-8247-5DC7C6F2356A}" destId="{74B7F7BA-9984-46CA-8349-088ECCA80392}" srcOrd="0" destOrd="0" presId="urn:microsoft.com/office/officeart/2005/8/layout/radial2"/>
    <dgm:cxn modelId="{817C20DB-8565-480C-8173-3019CE7A3B63}" srcId="{A95AB744-F9F7-46B6-BBB1-3546521ABB1F}" destId="{C74EEF88-39BC-4B19-A8D8-CB8489FFF7A9}" srcOrd="1" destOrd="0" parTransId="{36621C66-ABB9-4D60-8247-5DC7C6F2356A}" sibTransId="{B7A01295-A77F-4FD5-A397-8C7DB1B041AB}"/>
    <dgm:cxn modelId="{A52F3B40-1355-4FB5-97D7-FE484A7E43B2}" type="presParOf" srcId="{0B3F9BD2-327C-4575-A029-9072FDFE50BE}" destId="{6C1FC3CB-2BD4-4FBB-BFF9-985FFE26E6EC}" srcOrd="0" destOrd="0" presId="urn:microsoft.com/office/officeart/2005/8/layout/radial2"/>
    <dgm:cxn modelId="{F2E52800-AA00-419C-ADC7-C2D997C581AF}" type="presParOf" srcId="{6C1FC3CB-2BD4-4FBB-BFF9-985FFE26E6EC}" destId="{F40932DF-8828-4059-BB59-0CB23C248DAE}" srcOrd="0" destOrd="0" presId="urn:microsoft.com/office/officeart/2005/8/layout/radial2"/>
    <dgm:cxn modelId="{1AA8CB0C-DF66-48C9-9430-C7BA01C6164B}" type="presParOf" srcId="{F40932DF-8828-4059-BB59-0CB23C248DAE}" destId="{2785A359-991F-47F7-9996-9E04C3CD898C}" srcOrd="0" destOrd="0" presId="urn:microsoft.com/office/officeart/2005/8/layout/radial2"/>
    <dgm:cxn modelId="{19A7624F-073A-4CED-9F2D-6985D5F72094}" type="presParOf" srcId="{F40932DF-8828-4059-BB59-0CB23C248DAE}" destId="{278827A9-58AD-4FBA-AD7B-A23EC3588E4D}" srcOrd="1" destOrd="0" presId="urn:microsoft.com/office/officeart/2005/8/layout/radial2"/>
    <dgm:cxn modelId="{E2017222-BFBD-45CD-816D-81183C7E8F62}" type="presParOf" srcId="{6C1FC3CB-2BD4-4FBB-BFF9-985FFE26E6EC}" destId="{85B0A864-C22F-4C96-9D27-68DCC50023A8}" srcOrd="1" destOrd="0" presId="urn:microsoft.com/office/officeart/2005/8/layout/radial2"/>
    <dgm:cxn modelId="{3E183AF7-142A-48E7-B39E-2D7315D679A4}" type="presParOf" srcId="{6C1FC3CB-2BD4-4FBB-BFF9-985FFE26E6EC}" destId="{1A868169-08E0-4169-976B-BB22F3C57F46}" srcOrd="2" destOrd="0" presId="urn:microsoft.com/office/officeart/2005/8/layout/radial2"/>
    <dgm:cxn modelId="{A3CB2F48-B561-4819-A106-0F4A545EFB39}" type="presParOf" srcId="{1A868169-08E0-4169-976B-BB22F3C57F46}" destId="{4FEEF582-91A2-41A2-BFB1-30DC883B8BAF}" srcOrd="0" destOrd="0" presId="urn:microsoft.com/office/officeart/2005/8/layout/radial2"/>
    <dgm:cxn modelId="{95712E15-D2B7-4339-8DB8-DBE1C82BDF24}" type="presParOf" srcId="{1A868169-08E0-4169-976B-BB22F3C57F46}" destId="{493C16C3-9F86-4470-95D4-722F133E0623}" srcOrd="1" destOrd="0" presId="urn:microsoft.com/office/officeart/2005/8/layout/radial2"/>
    <dgm:cxn modelId="{F09DD411-11BA-4A01-ADD3-C1305866E369}" type="presParOf" srcId="{6C1FC3CB-2BD4-4FBB-BFF9-985FFE26E6EC}" destId="{74B7F7BA-9984-46CA-8349-088ECCA80392}" srcOrd="3" destOrd="0" presId="urn:microsoft.com/office/officeart/2005/8/layout/radial2"/>
    <dgm:cxn modelId="{B23E0F3F-4843-41EE-8AB3-4D7937EDA9C5}" type="presParOf" srcId="{6C1FC3CB-2BD4-4FBB-BFF9-985FFE26E6EC}" destId="{CFBD1370-6A57-41E0-8988-7BC55826C502}" srcOrd="4" destOrd="0" presId="urn:microsoft.com/office/officeart/2005/8/layout/radial2"/>
    <dgm:cxn modelId="{5063E422-DB28-4EAF-952C-505FA4B32A80}" type="presParOf" srcId="{CFBD1370-6A57-41E0-8988-7BC55826C502}" destId="{72369E51-D83E-42D1-8194-2077F25714E7}" srcOrd="0" destOrd="0" presId="urn:microsoft.com/office/officeart/2005/8/layout/radial2"/>
    <dgm:cxn modelId="{91F88D89-66F9-4D95-B669-4313311CA56E}" type="presParOf" srcId="{CFBD1370-6A57-41E0-8988-7BC55826C502}" destId="{89F5EEA9-DB84-43B9-9EBE-0A876C5A8072}" srcOrd="1" destOrd="0" presId="urn:microsoft.com/office/officeart/2005/8/layout/radial2"/>
    <dgm:cxn modelId="{10BAF55E-4366-4648-B627-F66B9E91288C}" type="presParOf" srcId="{6C1FC3CB-2BD4-4FBB-BFF9-985FFE26E6EC}" destId="{5840123C-360A-4BD6-9D4F-B6F2CFF5C828}" srcOrd="5" destOrd="0" presId="urn:microsoft.com/office/officeart/2005/8/layout/radial2"/>
    <dgm:cxn modelId="{87C2954A-F43B-467C-ADB5-6025B05CDC12}" type="presParOf" srcId="{6C1FC3CB-2BD4-4FBB-BFF9-985FFE26E6EC}" destId="{8DB95948-F2E6-4C74-8D0B-D0F96ACEC25A}" srcOrd="6" destOrd="0" presId="urn:microsoft.com/office/officeart/2005/8/layout/radial2"/>
    <dgm:cxn modelId="{ED65E3C0-05E0-4EEE-B106-D0D25914102A}" type="presParOf" srcId="{8DB95948-F2E6-4C74-8D0B-D0F96ACEC25A}" destId="{D51F81ED-2410-4486-BB44-E9DA13E09C78}" srcOrd="0" destOrd="0" presId="urn:microsoft.com/office/officeart/2005/8/layout/radial2"/>
    <dgm:cxn modelId="{8A9BA0D6-5679-4913-B7EA-AC6114EC2BC2}" type="presParOf" srcId="{8DB95948-F2E6-4C74-8D0B-D0F96ACEC25A}" destId="{7DD075B4-4F2C-42CC-AFAD-16ED78094CA5}" srcOrd="1" destOrd="0" presId="urn:microsoft.com/office/officeart/2005/8/layout/radial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5AB744-F9F7-46B6-BBB1-3546521ABB1F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4687382F-F955-4F67-A1E9-D35EBEDAA1C6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난방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1C97A-CC9E-45EF-BD3C-198D313AEE30}" type="par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B9C1DD88-C8FA-4351-8004-8B436FC45D74}" type="sib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C74EEF88-39BC-4B19-A8D8-CB8489FFF7A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비효율성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21C66-ABB9-4D60-8247-5DC7C6F2356A}" type="par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B7A01295-A77F-4FD5-A397-8C7DB1B041AB}" type="sib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F600F879-B5F6-4E9E-A0F4-1CC865E103E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비용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9AB89-CC2F-4523-BA9A-C2BD1A06CBBB}" type="par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77D6ACCA-8C7A-41AB-85AB-A9EECAD9AC56}" type="sib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0B3F9BD2-327C-4575-A029-9072FDFE50BE}" type="pres">
      <dgm:prSet presAssocID="{A95AB744-F9F7-46B6-BBB1-3546521ABB1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1FC3CB-2BD4-4FBB-BFF9-985FFE26E6EC}" type="pres">
      <dgm:prSet presAssocID="{A95AB744-F9F7-46B6-BBB1-3546521ABB1F}" presName="cycle" presStyleCnt="0"/>
      <dgm:spPr/>
    </dgm:pt>
    <dgm:pt modelId="{F40932DF-8828-4059-BB59-0CB23C248DAE}" type="pres">
      <dgm:prSet presAssocID="{A95AB744-F9F7-46B6-BBB1-3546521ABB1F}" presName="centerShape" presStyleCnt="0"/>
      <dgm:spPr/>
    </dgm:pt>
    <dgm:pt modelId="{2785A359-991F-47F7-9996-9E04C3CD898C}" type="pres">
      <dgm:prSet presAssocID="{A95AB744-F9F7-46B6-BBB1-3546521ABB1F}" presName="connSite" presStyleLbl="node1" presStyleIdx="0" presStyleCnt="4"/>
      <dgm:spPr/>
    </dgm:pt>
    <dgm:pt modelId="{278827A9-58AD-4FBA-AD7B-A23EC3588E4D}" type="pres">
      <dgm:prSet presAssocID="{A95AB744-F9F7-46B6-BBB1-3546521ABB1F}" presName="visible" presStyleLbl="node1" presStyleIdx="0" presStyleCnt="4" custLinFactNeighborX="-18159" custLinFactNeighborY="-1540"/>
      <dgm:spPr/>
    </dgm:pt>
    <dgm:pt modelId="{85B0A864-C22F-4C96-9D27-68DCC50023A8}" type="pres">
      <dgm:prSet presAssocID="{9F01C97A-CC9E-45EF-BD3C-198D313AEE30}" presName="Name25" presStyleLbl="parCh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A868169-08E0-4169-976B-BB22F3C57F46}" type="pres">
      <dgm:prSet presAssocID="{4687382F-F955-4F67-A1E9-D35EBEDAA1C6}" presName="node" presStyleCnt="0"/>
      <dgm:spPr/>
    </dgm:pt>
    <dgm:pt modelId="{4FEEF582-91A2-41A2-BFB1-30DC883B8BAF}" type="pres">
      <dgm:prSet presAssocID="{4687382F-F955-4F67-A1E9-D35EBEDAA1C6}" presName="parentNode" presStyleLbl="node1" presStyleIdx="1" presStyleCnt="4" custScaleX="129062" custScaleY="126956" custLinFactNeighborX="80891" custLinFactNeighborY="-453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3C16C3-9F86-4470-95D4-722F133E0623}" type="pres">
      <dgm:prSet presAssocID="{4687382F-F955-4F67-A1E9-D35EBEDAA1C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B7F7BA-9984-46CA-8349-088ECCA80392}" type="pres">
      <dgm:prSet presAssocID="{36621C66-ABB9-4D60-8247-5DC7C6F2356A}" presName="Name25" presStyleLbl="parCh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FBD1370-6A57-41E0-8988-7BC55826C502}" type="pres">
      <dgm:prSet presAssocID="{C74EEF88-39BC-4B19-A8D8-CB8489FFF7A9}" presName="node" presStyleCnt="0"/>
      <dgm:spPr/>
    </dgm:pt>
    <dgm:pt modelId="{72369E51-D83E-42D1-8194-2077F25714E7}" type="pres">
      <dgm:prSet presAssocID="{C74EEF88-39BC-4B19-A8D8-CB8489FFF7A9}" presName="parentNode" presStyleLbl="node1" presStyleIdx="2" presStyleCnt="4" custScaleX="133381" custScaleY="125434" custLinFactNeighborX="50569" custLinFactNeighborY="11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5EEA9-DB84-43B9-9EBE-0A876C5A8072}" type="pres">
      <dgm:prSet presAssocID="{C74EEF88-39BC-4B19-A8D8-CB8489FFF7A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40123C-360A-4BD6-9D4F-B6F2CFF5C828}" type="pres">
      <dgm:prSet presAssocID="{DB29AB89-CC2F-4523-BA9A-C2BD1A06CBBB}" presName="Name25" presStyleLbl="parChTrans1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DB95948-F2E6-4C74-8D0B-D0F96ACEC25A}" type="pres">
      <dgm:prSet presAssocID="{F600F879-B5F6-4E9E-A0F4-1CC865E103E9}" presName="node" presStyleCnt="0"/>
      <dgm:spPr/>
    </dgm:pt>
    <dgm:pt modelId="{D51F81ED-2410-4486-BB44-E9DA13E09C78}" type="pres">
      <dgm:prSet presAssocID="{F600F879-B5F6-4E9E-A0F4-1CC865E103E9}" presName="parentNode" presStyleLbl="node1" presStyleIdx="3" presStyleCnt="4" custScaleX="139106" custScaleY="122501" custLinFactNeighborX="87168" custLinFactNeighborY="4694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D075B4-4F2C-42CC-AFAD-16ED78094CA5}" type="pres">
      <dgm:prSet presAssocID="{F600F879-B5F6-4E9E-A0F4-1CC865E103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0DB8223-EE91-4BC0-92A6-006B5487DCAB}" srcId="{A95AB744-F9F7-46B6-BBB1-3546521ABB1F}" destId="{F600F879-B5F6-4E9E-A0F4-1CC865E103E9}" srcOrd="2" destOrd="0" parTransId="{DB29AB89-CC2F-4523-BA9A-C2BD1A06CBBB}" sibTransId="{77D6ACCA-8C7A-41AB-85AB-A9EECAD9AC56}"/>
    <dgm:cxn modelId="{847983E1-24AF-41C0-9C24-86C1D4211FFD}" srcId="{A95AB744-F9F7-46B6-BBB1-3546521ABB1F}" destId="{4687382F-F955-4F67-A1E9-D35EBEDAA1C6}" srcOrd="0" destOrd="0" parTransId="{9F01C97A-CC9E-45EF-BD3C-198D313AEE30}" sibTransId="{B9C1DD88-C8FA-4351-8004-8B436FC45D74}"/>
    <dgm:cxn modelId="{745CFF42-66D2-4D54-B5EE-0F316EE0A8B5}" type="presOf" srcId="{F600F879-B5F6-4E9E-A0F4-1CC865E103E9}" destId="{D51F81ED-2410-4486-BB44-E9DA13E09C78}" srcOrd="0" destOrd="0" presId="urn:microsoft.com/office/officeart/2005/8/layout/radial2"/>
    <dgm:cxn modelId="{93248B99-7E94-48A5-A232-6384F171AFDE}" type="presOf" srcId="{A95AB744-F9F7-46B6-BBB1-3546521ABB1F}" destId="{0B3F9BD2-327C-4575-A029-9072FDFE50BE}" srcOrd="0" destOrd="0" presId="urn:microsoft.com/office/officeart/2005/8/layout/radial2"/>
    <dgm:cxn modelId="{2E9F6E2D-DCF5-417F-A2DA-8A99553EC3FD}" type="presOf" srcId="{DB29AB89-CC2F-4523-BA9A-C2BD1A06CBBB}" destId="{5840123C-360A-4BD6-9D4F-B6F2CFF5C828}" srcOrd="0" destOrd="0" presId="urn:microsoft.com/office/officeart/2005/8/layout/radial2"/>
    <dgm:cxn modelId="{2C956F61-13FB-4254-B7CF-DA10C06CF73A}" type="presOf" srcId="{4687382F-F955-4F67-A1E9-D35EBEDAA1C6}" destId="{4FEEF582-91A2-41A2-BFB1-30DC883B8BAF}" srcOrd="0" destOrd="0" presId="urn:microsoft.com/office/officeart/2005/8/layout/radial2"/>
    <dgm:cxn modelId="{817C20DB-8565-480C-8173-3019CE7A3B63}" srcId="{A95AB744-F9F7-46B6-BBB1-3546521ABB1F}" destId="{C74EEF88-39BC-4B19-A8D8-CB8489FFF7A9}" srcOrd="1" destOrd="0" parTransId="{36621C66-ABB9-4D60-8247-5DC7C6F2356A}" sibTransId="{B7A01295-A77F-4FD5-A397-8C7DB1B041AB}"/>
    <dgm:cxn modelId="{AAACBB0C-6222-44CC-BBE6-C56ECCA0E163}" type="presOf" srcId="{36621C66-ABB9-4D60-8247-5DC7C6F2356A}" destId="{74B7F7BA-9984-46CA-8349-088ECCA80392}" srcOrd="0" destOrd="0" presId="urn:microsoft.com/office/officeart/2005/8/layout/radial2"/>
    <dgm:cxn modelId="{53877EA6-2F2C-46EE-AC75-4BD4672927E4}" type="presOf" srcId="{9F01C97A-CC9E-45EF-BD3C-198D313AEE30}" destId="{85B0A864-C22F-4C96-9D27-68DCC50023A8}" srcOrd="0" destOrd="0" presId="urn:microsoft.com/office/officeart/2005/8/layout/radial2"/>
    <dgm:cxn modelId="{F98057EB-9DE7-4CF6-8CA5-C31B9CE22818}" type="presOf" srcId="{C74EEF88-39BC-4B19-A8D8-CB8489FFF7A9}" destId="{72369E51-D83E-42D1-8194-2077F25714E7}" srcOrd="0" destOrd="0" presId="urn:microsoft.com/office/officeart/2005/8/layout/radial2"/>
    <dgm:cxn modelId="{2D31AC98-EF11-40E8-B359-9FD2BE73C48D}" type="presParOf" srcId="{0B3F9BD2-327C-4575-A029-9072FDFE50BE}" destId="{6C1FC3CB-2BD4-4FBB-BFF9-985FFE26E6EC}" srcOrd="0" destOrd="0" presId="urn:microsoft.com/office/officeart/2005/8/layout/radial2"/>
    <dgm:cxn modelId="{8B96C304-19CF-4C20-BEF2-661576540A24}" type="presParOf" srcId="{6C1FC3CB-2BD4-4FBB-BFF9-985FFE26E6EC}" destId="{F40932DF-8828-4059-BB59-0CB23C248DAE}" srcOrd="0" destOrd="0" presId="urn:microsoft.com/office/officeart/2005/8/layout/radial2"/>
    <dgm:cxn modelId="{E2BB0F29-9E36-468C-A570-A179BC303B3B}" type="presParOf" srcId="{F40932DF-8828-4059-BB59-0CB23C248DAE}" destId="{2785A359-991F-47F7-9996-9E04C3CD898C}" srcOrd="0" destOrd="0" presId="urn:microsoft.com/office/officeart/2005/8/layout/radial2"/>
    <dgm:cxn modelId="{7EF1C99C-95E1-4577-A3F4-374C9F6E9774}" type="presParOf" srcId="{F40932DF-8828-4059-BB59-0CB23C248DAE}" destId="{278827A9-58AD-4FBA-AD7B-A23EC3588E4D}" srcOrd="1" destOrd="0" presId="urn:microsoft.com/office/officeart/2005/8/layout/radial2"/>
    <dgm:cxn modelId="{D5FA85AD-548B-4F9A-9CEB-ED9AFBC0B5CC}" type="presParOf" srcId="{6C1FC3CB-2BD4-4FBB-BFF9-985FFE26E6EC}" destId="{85B0A864-C22F-4C96-9D27-68DCC50023A8}" srcOrd="1" destOrd="0" presId="urn:microsoft.com/office/officeart/2005/8/layout/radial2"/>
    <dgm:cxn modelId="{F6982E70-8319-4990-9106-55D3FD77A229}" type="presParOf" srcId="{6C1FC3CB-2BD4-4FBB-BFF9-985FFE26E6EC}" destId="{1A868169-08E0-4169-976B-BB22F3C57F46}" srcOrd="2" destOrd="0" presId="urn:microsoft.com/office/officeart/2005/8/layout/radial2"/>
    <dgm:cxn modelId="{0AA6823F-AEFD-4090-9192-B4497735CBF7}" type="presParOf" srcId="{1A868169-08E0-4169-976B-BB22F3C57F46}" destId="{4FEEF582-91A2-41A2-BFB1-30DC883B8BAF}" srcOrd="0" destOrd="0" presId="urn:microsoft.com/office/officeart/2005/8/layout/radial2"/>
    <dgm:cxn modelId="{F5505939-4EA4-4124-B0B6-9B52A58C2158}" type="presParOf" srcId="{1A868169-08E0-4169-976B-BB22F3C57F46}" destId="{493C16C3-9F86-4470-95D4-722F133E0623}" srcOrd="1" destOrd="0" presId="urn:microsoft.com/office/officeart/2005/8/layout/radial2"/>
    <dgm:cxn modelId="{47555C6D-4A5D-4FFB-8896-10EF2086BF5D}" type="presParOf" srcId="{6C1FC3CB-2BD4-4FBB-BFF9-985FFE26E6EC}" destId="{74B7F7BA-9984-46CA-8349-088ECCA80392}" srcOrd="3" destOrd="0" presId="urn:microsoft.com/office/officeart/2005/8/layout/radial2"/>
    <dgm:cxn modelId="{E7E83049-AE95-48BE-8769-7576E576DDDF}" type="presParOf" srcId="{6C1FC3CB-2BD4-4FBB-BFF9-985FFE26E6EC}" destId="{CFBD1370-6A57-41E0-8988-7BC55826C502}" srcOrd="4" destOrd="0" presId="urn:microsoft.com/office/officeart/2005/8/layout/radial2"/>
    <dgm:cxn modelId="{B516AE77-2690-4745-A5E0-E45D360A0869}" type="presParOf" srcId="{CFBD1370-6A57-41E0-8988-7BC55826C502}" destId="{72369E51-D83E-42D1-8194-2077F25714E7}" srcOrd="0" destOrd="0" presId="urn:microsoft.com/office/officeart/2005/8/layout/radial2"/>
    <dgm:cxn modelId="{6F72D02B-7C70-420A-9CEE-43E1314D5928}" type="presParOf" srcId="{CFBD1370-6A57-41E0-8988-7BC55826C502}" destId="{89F5EEA9-DB84-43B9-9EBE-0A876C5A8072}" srcOrd="1" destOrd="0" presId="urn:microsoft.com/office/officeart/2005/8/layout/radial2"/>
    <dgm:cxn modelId="{54FB8CEE-5314-4481-ACEC-B21F36D0CAB0}" type="presParOf" srcId="{6C1FC3CB-2BD4-4FBB-BFF9-985FFE26E6EC}" destId="{5840123C-360A-4BD6-9D4F-B6F2CFF5C828}" srcOrd="5" destOrd="0" presId="urn:microsoft.com/office/officeart/2005/8/layout/radial2"/>
    <dgm:cxn modelId="{545E332E-54E8-4293-B005-A90A427B460F}" type="presParOf" srcId="{6C1FC3CB-2BD4-4FBB-BFF9-985FFE26E6EC}" destId="{8DB95948-F2E6-4C74-8D0B-D0F96ACEC25A}" srcOrd="6" destOrd="0" presId="urn:microsoft.com/office/officeart/2005/8/layout/radial2"/>
    <dgm:cxn modelId="{E7BE5BBD-D936-4550-A2DA-C9F72C26AA45}" type="presParOf" srcId="{8DB95948-F2E6-4C74-8D0B-D0F96ACEC25A}" destId="{D51F81ED-2410-4486-BB44-E9DA13E09C78}" srcOrd="0" destOrd="0" presId="urn:microsoft.com/office/officeart/2005/8/layout/radial2"/>
    <dgm:cxn modelId="{A61CACE0-3E14-4947-B9AE-28B39BA07712}" type="presParOf" srcId="{8DB95948-F2E6-4C74-8D0B-D0F96ACEC25A}" destId="{7DD075B4-4F2C-42CC-AFAD-16ED78094CA5}" srcOrd="1" destOrd="0" presId="urn:microsoft.com/office/officeart/2005/8/layout/radial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5AB744-F9F7-46B6-BBB1-3546521ABB1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687382F-F955-4F67-A1E9-D35EBEDAA1C6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신속성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1C97A-CC9E-45EF-BD3C-198D313AEE30}" type="par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B9C1DD88-C8FA-4351-8004-8B436FC45D74}" type="sib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C74EEF88-39BC-4B19-A8D8-CB8489FFF7A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효율성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21C66-ABB9-4D60-8247-5DC7C6F2356A}" type="par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B7A01295-A77F-4FD5-A397-8C7DB1B041AB}" type="sib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F600F879-B5F6-4E9E-A0F4-1CC865E103E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독창성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9AB89-CC2F-4523-BA9A-C2BD1A06CBBB}" type="par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77D6ACCA-8C7A-41AB-85AB-A9EECAD9AC56}" type="sib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0B3F9BD2-327C-4575-A029-9072FDFE50BE}" type="pres">
      <dgm:prSet presAssocID="{A95AB744-F9F7-46B6-BBB1-3546521ABB1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1FC3CB-2BD4-4FBB-BFF9-985FFE26E6EC}" type="pres">
      <dgm:prSet presAssocID="{A95AB744-F9F7-46B6-BBB1-3546521ABB1F}" presName="cycle" presStyleCnt="0"/>
      <dgm:spPr/>
    </dgm:pt>
    <dgm:pt modelId="{F40932DF-8828-4059-BB59-0CB23C248DAE}" type="pres">
      <dgm:prSet presAssocID="{A95AB744-F9F7-46B6-BBB1-3546521ABB1F}" presName="centerShape" presStyleCnt="0"/>
      <dgm:spPr/>
    </dgm:pt>
    <dgm:pt modelId="{2785A359-991F-47F7-9996-9E04C3CD898C}" type="pres">
      <dgm:prSet presAssocID="{A95AB744-F9F7-46B6-BBB1-3546521ABB1F}" presName="connSite" presStyleLbl="node1" presStyleIdx="0" presStyleCnt="4"/>
      <dgm:spPr/>
    </dgm:pt>
    <dgm:pt modelId="{278827A9-58AD-4FBA-AD7B-A23EC3588E4D}" type="pres">
      <dgm:prSet presAssocID="{A95AB744-F9F7-46B6-BBB1-3546521ABB1F}" presName="visible" presStyleLbl="node1" presStyleIdx="0" presStyleCnt="4" custLinFactNeighborX="-18159" custLinFactNeighborY="-1540"/>
      <dgm:spPr/>
    </dgm:pt>
    <dgm:pt modelId="{85B0A864-C22F-4C96-9D27-68DCC50023A8}" type="pres">
      <dgm:prSet presAssocID="{9F01C97A-CC9E-45EF-BD3C-198D313AEE30}" presName="Name25" presStyleLbl="parCh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A868169-08E0-4169-976B-BB22F3C57F46}" type="pres">
      <dgm:prSet presAssocID="{4687382F-F955-4F67-A1E9-D35EBEDAA1C6}" presName="node" presStyleCnt="0"/>
      <dgm:spPr/>
    </dgm:pt>
    <dgm:pt modelId="{4FEEF582-91A2-41A2-BFB1-30DC883B8BAF}" type="pres">
      <dgm:prSet presAssocID="{4687382F-F955-4F67-A1E9-D35EBEDAA1C6}" presName="parentNode" presStyleLbl="node1" presStyleIdx="1" presStyleCnt="4" custScaleX="129062" custScaleY="126956" custLinFactNeighborX="80891" custLinFactNeighborY="-453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3C16C3-9F86-4470-95D4-722F133E0623}" type="pres">
      <dgm:prSet presAssocID="{4687382F-F955-4F67-A1E9-D35EBEDAA1C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B7F7BA-9984-46CA-8349-088ECCA80392}" type="pres">
      <dgm:prSet presAssocID="{36621C66-ABB9-4D60-8247-5DC7C6F2356A}" presName="Name25" presStyleLbl="parCh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FBD1370-6A57-41E0-8988-7BC55826C502}" type="pres">
      <dgm:prSet presAssocID="{C74EEF88-39BC-4B19-A8D8-CB8489FFF7A9}" presName="node" presStyleCnt="0"/>
      <dgm:spPr/>
    </dgm:pt>
    <dgm:pt modelId="{72369E51-D83E-42D1-8194-2077F25714E7}" type="pres">
      <dgm:prSet presAssocID="{C74EEF88-39BC-4B19-A8D8-CB8489FFF7A9}" presName="parentNode" presStyleLbl="node1" presStyleIdx="2" presStyleCnt="4" custScaleX="133381" custScaleY="125434" custLinFactNeighborX="50569" custLinFactNeighborY="11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5EEA9-DB84-43B9-9EBE-0A876C5A8072}" type="pres">
      <dgm:prSet presAssocID="{C74EEF88-39BC-4B19-A8D8-CB8489FFF7A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40123C-360A-4BD6-9D4F-B6F2CFF5C828}" type="pres">
      <dgm:prSet presAssocID="{DB29AB89-CC2F-4523-BA9A-C2BD1A06CBBB}" presName="Name25" presStyleLbl="parChTrans1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DB95948-F2E6-4C74-8D0B-D0F96ACEC25A}" type="pres">
      <dgm:prSet presAssocID="{F600F879-B5F6-4E9E-A0F4-1CC865E103E9}" presName="node" presStyleCnt="0"/>
      <dgm:spPr/>
    </dgm:pt>
    <dgm:pt modelId="{D51F81ED-2410-4486-BB44-E9DA13E09C78}" type="pres">
      <dgm:prSet presAssocID="{F600F879-B5F6-4E9E-A0F4-1CC865E103E9}" presName="parentNode" presStyleLbl="node1" presStyleIdx="3" presStyleCnt="4" custScaleX="139106" custScaleY="122501" custLinFactNeighborX="87168" custLinFactNeighborY="4694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D075B4-4F2C-42CC-AFAD-16ED78094CA5}" type="pres">
      <dgm:prSet presAssocID="{F600F879-B5F6-4E9E-A0F4-1CC865E103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47983E1-24AF-41C0-9C24-86C1D4211FFD}" srcId="{A95AB744-F9F7-46B6-BBB1-3546521ABB1F}" destId="{4687382F-F955-4F67-A1E9-D35EBEDAA1C6}" srcOrd="0" destOrd="0" parTransId="{9F01C97A-CC9E-45EF-BD3C-198D313AEE30}" sibTransId="{B9C1DD88-C8FA-4351-8004-8B436FC45D74}"/>
    <dgm:cxn modelId="{1478922A-95D0-405B-80A0-8B68DD8C8F10}" type="presOf" srcId="{C74EEF88-39BC-4B19-A8D8-CB8489FFF7A9}" destId="{72369E51-D83E-42D1-8194-2077F25714E7}" srcOrd="0" destOrd="0" presId="urn:microsoft.com/office/officeart/2005/8/layout/radial2"/>
    <dgm:cxn modelId="{A0DB8223-EE91-4BC0-92A6-006B5487DCAB}" srcId="{A95AB744-F9F7-46B6-BBB1-3546521ABB1F}" destId="{F600F879-B5F6-4E9E-A0F4-1CC865E103E9}" srcOrd="2" destOrd="0" parTransId="{DB29AB89-CC2F-4523-BA9A-C2BD1A06CBBB}" sibTransId="{77D6ACCA-8C7A-41AB-85AB-A9EECAD9AC56}"/>
    <dgm:cxn modelId="{5BC7DBF2-C31F-4344-A996-224D6665CA73}" type="presOf" srcId="{4687382F-F955-4F67-A1E9-D35EBEDAA1C6}" destId="{4FEEF582-91A2-41A2-BFB1-30DC883B8BAF}" srcOrd="0" destOrd="0" presId="urn:microsoft.com/office/officeart/2005/8/layout/radial2"/>
    <dgm:cxn modelId="{ECBD6232-A01C-4FD2-883C-B3A239A7FB64}" type="presOf" srcId="{A95AB744-F9F7-46B6-BBB1-3546521ABB1F}" destId="{0B3F9BD2-327C-4575-A029-9072FDFE50BE}" srcOrd="0" destOrd="0" presId="urn:microsoft.com/office/officeart/2005/8/layout/radial2"/>
    <dgm:cxn modelId="{B3E8D4F2-3696-4AE3-A1D6-27172D218CAF}" type="presOf" srcId="{36621C66-ABB9-4D60-8247-5DC7C6F2356A}" destId="{74B7F7BA-9984-46CA-8349-088ECCA80392}" srcOrd="0" destOrd="0" presId="urn:microsoft.com/office/officeart/2005/8/layout/radial2"/>
    <dgm:cxn modelId="{11AE3F55-F89D-4B92-BDD6-DD794185CBF5}" type="presOf" srcId="{9F01C97A-CC9E-45EF-BD3C-198D313AEE30}" destId="{85B0A864-C22F-4C96-9D27-68DCC50023A8}" srcOrd="0" destOrd="0" presId="urn:microsoft.com/office/officeart/2005/8/layout/radial2"/>
    <dgm:cxn modelId="{36814372-F733-4E34-A1AB-16F40556A47F}" type="presOf" srcId="{F600F879-B5F6-4E9E-A0F4-1CC865E103E9}" destId="{D51F81ED-2410-4486-BB44-E9DA13E09C78}" srcOrd="0" destOrd="0" presId="urn:microsoft.com/office/officeart/2005/8/layout/radial2"/>
    <dgm:cxn modelId="{6AFBEDE3-4F49-4564-BDED-B7E105F64EC4}" type="presOf" srcId="{DB29AB89-CC2F-4523-BA9A-C2BD1A06CBBB}" destId="{5840123C-360A-4BD6-9D4F-B6F2CFF5C828}" srcOrd="0" destOrd="0" presId="urn:microsoft.com/office/officeart/2005/8/layout/radial2"/>
    <dgm:cxn modelId="{817C20DB-8565-480C-8173-3019CE7A3B63}" srcId="{A95AB744-F9F7-46B6-BBB1-3546521ABB1F}" destId="{C74EEF88-39BC-4B19-A8D8-CB8489FFF7A9}" srcOrd="1" destOrd="0" parTransId="{36621C66-ABB9-4D60-8247-5DC7C6F2356A}" sibTransId="{B7A01295-A77F-4FD5-A397-8C7DB1B041AB}"/>
    <dgm:cxn modelId="{A3C01CCF-6328-40EA-B33F-769ACF23F70A}" type="presParOf" srcId="{0B3F9BD2-327C-4575-A029-9072FDFE50BE}" destId="{6C1FC3CB-2BD4-4FBB-BFF9-985FFE26E6EC}" srcOrd="0" destOrd="0" presId="urn:microsoft.com/office/officeart/2005/8/layout/radial2"/>
    <dgm:cxn modelId="{E3E7FF6C-1564-4343-8C45-A5E59A2F8ECC}" type="presParOf" srcId="{6C1FC3CB-2BD4-4FBB-BFF9-985FFE26E6EC}" destId="{F40932DF-8828-4059-BB59-0CB23C248DAE}" srcOrd="0" destOrd="0" presId="urn:microsoft.com/office/officeart/2005/8/layout/radial2"/>
    <dgm:cxn modelId="{DF242AA0-3CDE-4E05-9E9A-7ACB384BC6EB}" type="presParOf" srcId="{F40932DF-8828-4059-BB59-0CB23C248DAE}" destId="{2785A359-991F-47F7-9996-9E04C3CD898C}" srcOrd="0" destOrd="0" presId="urn:microsoft.com/office/officeart/2005/8/layout/radial2"/>
    <dgm:cxn modelId="{E35530F2-1338-4883-B1D4-75B999B998A8}" type="presParOf" srcId="{F40932DF-8828-4059-BB59-0CB23C248DAE}" destId="{278827A9-58AD-4FBA-AD7B-A23EC3588E4D}" srcOrd="1" destOrd="0" presId="urn:microsoft.com/office/officeart/2005/8/layout/radial2"/>
    <dgm:cxn modelId="{C9EB48CC-38B5-4270-B8DE-C70D727F9107}" type="presParOf" srcId="{6C1FC3CB-2BD4-4FBB-BFF9-985FFE26E6EC}" destId="{85B0A864-C22F-4C96-9D27-68DCC50023A8}" srcOrd="1" destOrd="0" presId="urn:microsoft.com/office/officeart/2005/8/layout/radial2"/>
    <dgm:cxn modelId="{6FF0394F-BAED-4C66-BC8C-0AA665047845}" type="presParOf" srcId="{6C1FC3CB-2BD4-4FBB-BFF9-985FFE26E6EC}" destId="{1A868169-08E0-4169-976B-BB22F3C57F46}" srcOrd="2" destOrd="0" presId="urn:microsoft.com/office/officeart/2005/8/layout/radial2"/>
    <dgm:cxn modelId="{57E3295D-86F4-4065-B761-0A9096B59E2F}" type="presParOf" srcId="{1A868169-08E0-4169-976B-BB22F3C57F46}" destId="{4FEEF582-91A2-41A2-BFB1-30DC883B8BAF}" srcOrd="0" destOrd="0" presId="urn:microsoft.com/office/officeart/2005/8/layout/radial2"/>
    <dgm:cxn modelId="{BC5B1C21-EB2D-4860-AEC9-BB8C603232B6}" type="presParOf" srcId="{1A868169-08E0-4169-976B-BB22F3C57F46}" destId="{493C16C3-9F86-4470-95D4-722F133E0623}" srcOrd="1" destOrd="0" presId="urn:microsoft.com/office/officeart/2005/8/layout/radial2"/>
    <dgm:cxn modelId="{3B185512-C638-40AB-983A-42399AC9818F}" type="presParOf" srcId="{6C1FC3CB-2BD4-4FBB-BFF9-985FFE26E6EC}" destId="{74B7F7BA-9984-46CA-8349-088ECCA80392}" srcOrd="3" destOrd="0" presId="urn:microsoft.com/office/officeart/2005/8/layout/radial2"/>
    <dgm:cxn modelId="{B70261DF-0E4F-421C-BB8B-CF392126B884}" type="presParOf" srcId="{6C1FC3CB-2BD4-4FBB-BFF9-985FFE26E6EC}" destId="{CFBD1370-6A57-41E0-8988-7BC55826C502}" srcOrd="4" destOrd="0" presId="urn:microsoft.com/office/officeart/2005/8/layout/radial2"/>
    <dgm:cxn modelId="{CB3DFBE3-7F51-414E-9550-70452E6225CE}" type="presParOf" srcId="{CFBD1370-6A57-41E0-8988-7BC55826C502}" destId="{72369E51-D83E-42D1-8194-2077F25714E7}" srcOrd="0" destOrd="0" presId="urn:microsoft.com/office/officeart/2005/8/layout/radial2"/>
    <dgm:cxn modelId="{1F2847B0-A0B1-4D19-8B0B-F481469F2861}" type="presParOf" srcId="{CFBD1370-6A57-41E0-8988-7BC55826C502}" destId="{89F5EEA9-DB84-43B9-9EBE-0A876C5A8072}" srcOrd="1" destOrd="0" presId="urn:microsoft.com/office/officeart/2005/8/layout/radial2"/>
    <dgm:cxn modelId="{0BC3E9F2-688F-4B3A-A193-7E6FA9FEABB3}" type="presParOf" srcId="{6C1FC3CB-2BD4-4FBB-BFF9-985FFE26E6EC}" destId="{5840123C-360A-4BD6-9D4F-B6F2CFF5C828}" srcOrd="5" destOrd="0" presId="urn:microsoft.com/office/officeart/2005/8/layout/radial2"/>
    <dgm:cxn modelId="{A9B10529-6F18-4EC3-8423-56761C6D2198}" type="presParOf" srcId="{6C1FC3CB-2BD4-4FBB-BFF9-985FFE26E6EC}" destId="{8DB95948-F2E6-4C74-8D0B-D0F96ACEC25A}" srcOrd="6" destOrd="0" presId="urn:microsoft.com/office/officeart/2005/8/layout/radial2"/>
    <dgm:cxn modelId="{5E69CBA3-0FFB-4D63-96D3-B581774B6B59}" type="presParOf" srcId="{8DB95948-F2E6-4C74-8D0B-D0F96ACEC25A}" destId="{D51F81ED-2410-4486-BB44-E9DA13E09C78}" srcOrd="0" destOrd="0" presId="urn:microsoft.com/office/officeart/2005/8/layout/radial2"/>
    <dgm:cxn modelId="{7B6F5072-23B5-4988-BBB8-D06C15A79BCC}" type="presParOf" srcId="{8DB95948-F2E6-4C74-8D0B-D0F96ACEC25A}" destId="{7DD075B4-4F2C-42CC-AFAD-16ED78094CA5}" srcOrd="1" destOrd="0" presId="urn:microsoft.com/office/officeart/2005/8/layout/radial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5AB744-F9F7-46B6-BBB1-3546521ABB1F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4687382F-F955-4F67-A1E9-D35EBEDAA1C6}">
      <dgm:prSet phldrT="[텍스트]" custT="1"/>
      <dgm:spPr/>
      <dgm:t>
        <a:bodyPr/>
        <a:lstStyle/>
        <a:p>
          <a:pPr latinLnBrk="1"/>
          <a:r>
            <a:rPr lang="ko-KR" alt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잔고장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1C97A-CC9E-45EF-BD3C-198D313AEE30}" type="par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B9C1DD88-C8FA-4351-8004-8B436FC45D74}" type="sib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C74EEF88-39BC-4B19-A8D8-CB8489FFF7A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안전사고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21C66-ABB9-4D60-8247-5DC7C6F2356A}" type="par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B7A01295-A77F-4FD5-A397-8C7DB1B041AB}" type="sib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F600F879-B5F6-4E9E-A0F4-1CC865E103E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비용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9AB89-CC2F-4523-BA9A-C2BD1A06CBBB}" type="par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77D6ACCA-8C7A-41AB-85AB-A9EECAD9AC56}" type="sib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0B3F9BD2-327C-4575-A029-9072FDFE50BE}" type="pres">
      <dgm:prSet presAssocID="{A95AB744-F9F7-46B6-BBB1-3546521ABB1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1FC3CB-2BD4-4FBB-BFF9-985FFE26E6EC}" type="pres">
      <dgm:prSet presAssocID="{A95AB744-F9F7-46B6-BBB1-3546521ABB1F}" presName="cycle" presStyleCnt="0"/>
      <dgm:spPr/>
    </dgm:pt>
    <dgm:pt modelId="{F40932DF-8828-4059-BB59-0CB23C248DAE}" type="pres">
      <dgm:prSet presAssocID="{A95AB744-F9F7-46B6-BBB1-3546521ABB1F}" presName="centerShape" presStyleCnt="0"/>
      <dgm:spPr/>
    </dgm:pt>
    <dgm:pt modelId="{2785A359-991F-47F7-9996-9E04C3CD898C}" type="pres">
      <dgm:prSet presAssocID="{A95AB744-F9F7-46B6-BBB1-3546521ABB1F}" presName="connSite" presStyleLbl="node1" presStyleIdx="0" presStyleCnt="4"/>
      <dgm:spPr/>
    </dgm:pt>
    <dgm:pt modelId="{278827A9-58AD-4FBA-AD7B-A23EC3588E4D}" type="pres">
      <dgm:prSet presAssocID="{A95AB744-F9F7-46B6-BBB1-3546521ABB1F}" presName="visible" presStyleLbl="node1" presStyleIdx="0" presStyleCnt="4" custLinFactNeighborX="-18159" custLinFactNeighborY="-1540"/>
      <dgm:spPr/>
    </dgm:pt>
    <dgm:pt modelId="{85B0A864-C22F-4C96-9D27-68DCC50023A8}" type="pres">
      <dgm:prSet presAssocID="{9F01C97A-CC9E-45EF-BD3C-198D313AEE30}" presName="Name25" presStyleLbl="parCh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A868169-08E0-4169-976B-BB22F3C57F46}" type="pres">
      <dgm:prSet presAssocID="{4687382F-F955-4F67-A1E9-D35EBEDAA1C6}" presName="node" presStyleCnt="0"/>
      <dgm:spPr/>
    </dgm:pt>
    <dgm:pt modelId="{4FEEF582-91A2-41A2-BFB1-30DC883B8BAF}" type="pres">
      <dgm:prSet presAssocID="{4687382F-F955-4F67-A1E9-D35EBEDAA1C6}" presName="parentNode" presStyleLbl="node1" presStyleIdx="1" presStyleCnt="4" custScaleX="129062" custScaleY="126956" custLinFactNeighborX="80891" custLinFactNeighborY="-453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3C16C3-9F86-4470-95D4-722F133E0623}" type="pres">
      <dgm:prSet presAssocID="{4687382F-F955-4F67-A1E9-D35EBEDAA1C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B7F7BA-9984-46CA-8349-088ECCA80392}" type="pres">
      <dgm:prSet presAssocID="{36621C66-ABB9-4D60-8247-5DC7C6F2356A}" presName="Name25" presStyleLbl="parCh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FBD1370-6A57-41E0-8988-7BC55826C502}" type="pres">
      <dgm:prSet presAssocID="{C74EEF88-39BC-4B19-A8D8-CB8489FFF7A9}" presName="node" presStyleCnt="0"/>
      <dgm:spPr/>
    </dgm:pt>
    <dgm:pt modelId="{72369E51-D83E-42D1-8194-2077F25714E7}" type="pres">
      <dgm:prSet presAssocID="{C74EEF88-39BC-4B19-A8D8-CB8489FFF7A9}" presName="parentNode" presStyleLbl="node1" presStyleIdx="2" presStyleCnt="4" custScaleX="133381" custScaleY="125434" custLinFactNeighborX="50569" custLinFactNeighborY="11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5EEA9-DB84-43B9-9EBE-0A876C5A8072}" type="pres">
      <dgm:prSet presAssocID="{C74EEF88-39BC-4B19-A8D8-CB8489FFF7A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40123C-360A-4BD6-9D4F-B6F2CFF5C828}" type="pres">
      <dgm:prSet presAssocID="{DB29AB89-CC2F-4523-BA9A-C2BD1A06CBBB}" presName="Name25" presStyleLbl="parChTrans1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DB95948-F2E6-4C74-8D0B-D0F96ACEC25A}" type="pres">
      <dgm:prSet presAssocID="{F600F879-B5F6-4E9E-A0F4-1CC865E103E9}" presName="node" presStyleCnt="0"/>
      <dgm:spPr/>
    </dgm:pt>
    <dgm:pt modelId="{D51F81ED-2410-4486-BB44-E9DA13E09C78}" type="pres">
      <dgm:prSet presAssocID="{F600F879-B5F6-4E9E-A0F4-1CC865E103E9}" presName="parentNode" presStyleLbl="node1" presStyleIdx="3" presStyleCnt="4" custScaleX="139106" custScaleY="122501" custLinFactNeighborX="87168" custLinFactNeighborY="4694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D075B4-4F2C-42CC-AFAD-16ED78094CA5}" type="pres">
      <dgm:prSet presAssocID="{F600F879-B5F6-4E9E-A0F4-1CC865E103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0DB8223-EE91-4BC0-92A6-006B5487DCAB}" srcId="{A95AB744-F9F7-46B6-BBB1-3546521ABB1F}" destId="{F600F879-B5F6-4E9E-A0F4-1CC865E103E9}" srcOrd="2" destOrd="0" parTransId="{DB29AB89-CC2F-4523-BA9A-C2BD1A06CBBB}" sibTransId="{77D6ACCA-8C7A-41AB-85AB-A9EECAD9AC56}"/>
    <dgm:cxn modelId="{7360B7DC-3B24-4FDD-B6B0-659426AABAD7}" type="presOf" srcId="{9F01C97A-CC9E-45EF-BD3C-198D313AEE30}" destId="{85B0A864-C22F-4C96-9D27-68DCC50023A8}" srcOrd="0" destOrd="0" presId="urn:microsoft.com/office/officeart/2005/8/layout/radial2"/>
    <dgm:cxn modelId="{847983E1-24AF-41C0-9C24-86C1D4211FFD}" srcId="{A95AB744-F9F7-46B6-BBB1-3546521ABB1F}" destId="{4687382F-F955-4F67-A1E9-D35EBEDAA1C6}" srcOrd="0" destOrd="0" parTransId="{9F01C97A-CC9E-45EF-BD3C-198D313AEE30}" sibTransId="{B9C1DD88-C8FA-4351-8004-8B436FC45D74}"/>
    <dgm:cxn modelId="{0608D08A-0F21-4E0C-BD69-A32969193BBC}" type="presOf" srcId="{A95AB744-F9F7-46B6-BBB1-3546521ABB1F}" destId="{0B3F9BD2-327C-4575-A029-9072FDFE50BE}" srcOrd="0" destOrd="0" presId="urn:microsoft.com/office/officeart/2005/8/layout/radial2"/>
    <dgm:cxn modelId="{2DA95717-E8C4-440B-B72C-2D272FCBB7F6}" type="presOf" srcId="{C74EEF88-39BC-4B19-A8D8-CB8489FFF7A9}" destId="{72369E51-D83E-42D1-8194-2077F25714E7}" srcOrd="0" destOrd="0" presId="urn:microsoft.com/office/officeart/2005/8/layout/radial2"/>
    <dgm:cxn modelId="{E8CF62C1-D4D0-463E-B657-4BCC9A4B4638}" type="presOf" srcId="{4687382F-F955-4F67-A1E9-D35EBEDAA1C6}" destId="{4FEEF582-91A2-41A2-BFB1-30DC883B8BAF}" srcOrd="0" destOrd="0" presId="urn:microsoft.com/office/officeart/2005/8/layout/radial2"/>
    <dgm:cxn modelId="{6046408D-72A8-4CD1-9EB4-32C856033922}" type="presOf" srcId="{DB29AB89-CC2F-4523-BA9A-C2BD1A06CBBB}" destId="{5840123C-360A-4BD6-9D4F-B6F2CFF5C828}" srcOrd="0" destOrd="0" presId="urn:microsoft.com/office/officeart/2005/8/layout/radial2"/>
    <dgm:cxn modelId="{817C20DB-8565-480C-8173-3019CE7A3B63}" srcId="{A95AB744-F9F7-46B6-BBB1-3546521ABB1F}" destId="{C74EEF88-39BC-4B19-A8D8-CB8489FFF7A9}" srcOrd="1" destOrd="0" parTransId="{36621C66-ABB9-4D60-8247-5DC7C6F2356A}" sibTransId="{B7A01295-A77F-4FD5-A397-8C7DB1B041AB}"/>
    <dgm:cxn modelId="{2CA09E40-3C32-4DB1-9B7B-4FBD483D86B4}" type="presOf" srcId="{36621C66-ABB9-4D60-8247-5DC7C6F2356A}" destId="{74B7F7BA-9984-46CA-8349-088ECCA80392}" srcOrd="0" destOrd="0" presId="urn:microsoft.com/office/officeart/2005/8/layout/radial2"/>
    <dgm:cxn modelId="{0D6B3BA2-9623-43BE-8B84-78056DF7BD0A}" type="presOf" srcId="{F600F879-B5F6-4E9E-A0F4-1CC865E103E9}" destId="{D51F81ED-2410-4486-BB44-E9DA13E09C78}" srcOrd="0" destOrd="0" presId="urn:microsoft.com/office/officeart/2005/8/layout/radial2"/>
    <dgm:cxn modelId="{09EC19C7-B143-41FA-B03D-9D18C6EA66FD}" type="presParOf" srcId="{0B3F9BD2-327C-4575-A029-9072FDFE50BE}" destId="{6C1FC3CB-2BD4-4FBB-BFF9-985FFE26E6EC}" srcOrd="0" destOrd="0" presId="urn:microsoft.com/office/officeart/2005/8/layout/radial2"/>
    <dgm:cxn modelId="{F370FBAE-A6C7-4323-89BE-C9F9CFE69D3D}" type="presParOf" srcId="{6C1FC3CB-2BD4-4FBB-BFF9-985FFE26E6EC}" destId="{F40932DF-8828-4059-BB59-0CB23C248DAE}" srcOrd="0" destOrd="0" presId="urn:microsoft.com/office/officeart/2005/8/layout/radial2"/>
    <dgm:cxn modelId="{DB47414D-922D-4ABF-9619-A0B45BA93DB7}" type="presParOf" srcId="{F40932DF-8828-4059-BB59-0CB23C248DAE}" destId="{2785A359-991F-47F7-9996-9E04C3CD898C}" srcOrd="0" destOrd="0" presId="urn:microsoft.com/office/officeart/2005/8/layout/radial2"/>
    <dgm:cxn modelId="{516F6392-7763-4801-B75D-DA00853E5042}" type="presParOf" srcId="{F40932DF-8828-4059-BB59-0CB23C248DAE}" destId="{278827A9-58AD-4FBA-AD7B-A23EC3588E4D}" srcOrd="1" destOrd="0" presId="urn:microsoft.com/office/officeart/2005/8/layout/radial2"/>
    <dgm:cxn modelId="{B3B818D3-E9C6-469C-BD07-ECA411852CD3}" type="presParOf" srcId="{6C1FC3CB-2BD4-4FBB-BFF9-985FFE26E6EC}" destId="{85B0A864-C22F-4C96-9D27-68DCC50023A8}" srcOrd="1" destOrd="0" presId="urn:microsoft.com/office/officeart/2005/8/layout/radial2"/>
    <dgm:cxn modelId="{5ADF0D32-0697-4FAE-A652-5053A2734693}" type="presParOf" srcId="{6C1FC3CB-2BD4-4FBB-BFF9-985FFE26E6EC}" destId="{1A868169-08E0-4169-976B-BB22F3C57F46}" srcOrd="2" destOrd="0" presId="urn:microsoft.com/office/officeart/2005/8/layout/radial2"/>
    <dgm:cxn modelId="{7321E7F9-EBF9-46C9-972C-92466EC27D21}" type="presParOf" srcId="{1A868169-08E0-4169-976B-BB22F3C57F46}" destId="{4FEEF582-91A2-41A2-BFB1-30DC883B8BAF}" srcOrd="0" destOrd="0" presId="urn:microsoft.com/office/officeart/2005/8/layout/radial2"/>
    <dgm:cxn modelId="{FFAE644A-E9CA-4B52-94C5-66FB60A1FDCD}" type="presParOf" srcId="{1A868169-08E0-4169-976B-BB22F3C57F46}" destId="{493C16C3-9F86-4470-95D4-722F133E0623}" srcOrd="1" destOrd="0" presId="urn:microsoft.com/office/officeart/2005/8/layout/radial2"/>
    <dgm:cxn modelId="{11EF653D-64D7-4DF0-8224-14B9159AA6FF}" type="presParOf" srcId="{6C1FC3CB-2BD4-4FBB-BFF9-985FFE26E6EC}" destId="{74B7F7BA-9984-46CA-8349-088ECCA80392}" srcOrd="3" destOrd="0" presId="urn:microsoft.com/office/officeart/2005/8/layout/radial2"/>
    <dgm:cxn modelId="{77983AD6-2972-4F68-AA9E-BC21F9B595AA}" type="presParOf" srcId="{6C1FC3CB-2BD4-4FBB-BFF9-985FFE26E6EC}" destId="{CFBD1370-6A57-41E0-8988-7BC55826C502}" srcOrd="4" destOrd="0" presId="urn:microsoft.com/office/officeart/2005/8/layout/radial2"/>
    <dgm:cxn modelId="{B19CDCC8-C2BD-4024-95E4-17114FF3FEC2}" type="presParOf" srcId="{CFBD1370-6A57-41E0-8988-7BC55826C502}" destId="{72369E51-D83E-42D1-8194-2077F25714E7}" srcOrd="0" destOrd="0" presId="urn:microsoft.com/office/officeart/2005/8/layout/radial2"/>
    <dgm:cxn modelId="{5405E435-3A7D-46E0-93F8-3FEDD257D97A}" type="presParOf" srcId="{CFBD1370-6A57-41E0-8988-7BC55826C502}" destId="{89F5EEA9-DB84-43B9-9EBE-0A876C5A8072}" srcOrd="1" destOrd="0" presId="urn:microsoft.com/office/officeart/2005/8/layout/radial2"/>
    <dgm:cxn modelId="{71AE0D07-0C3F-48F2-B731-7300325934F4}" type="presParOf" srcId="{6C1FC3CB-2BD4-4FBB-BFF9-985FFE26E6EC}" destId="{5840123C-360A-4BD6-9D4F-B6F2CFF5C828}" srcOrd="5" destOrd="0" presId="urn:microsoft.com/office/officeart/2005/8/layout/radial2"/>
    <dgm:cxn modelId="{DD98BFF1-8EC2-4CF3-8876-13A96B793ED3}" type="presParOf" srcId="{6C1FC3CB-2BD4-4FBB-BFF9-985FFE26E6EC}" destId="{8DB95948-F2E6-4C74-8D0B-D0F96ACEC25A}" srcOrd="6" destOrd="0" presId="urn:microsoft.com/office/officeart/2005/8/layout/radial2"/>
    <dgm:cxn modelId="{47B534DC-5D84-41AA-8E78-9B6C9003EB6B}" type="presParOf" srcId="{8DB95948-F2E6-4C74-8D0B-D0F96ACEC25A}" destId="{D51F81ED-2410-4486-BB44-E9DA13E09C78}" srcOrd="0" destOrd="0" presId="urn:microsoft.com/office/officeart/2005/8/layout/radial2"/>
    <dgm:cxn modelId="{67AFDD82-7155-43BB-BEDD-582FA9D0BFE4}" type="presParOf" srcId="{8DB95948-F2E6-4C74-8D0B-D0F96ACEC25A}" destId="{7DD075B4-4F2C-42CC-AFAD-16ED78094CA5}" srcOrd="1" destOrd="0" presId="urn:microsoft.com/office/officeart/2005/8/layout/radial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5AB744-F9F7-46B6-BBB1-3546521ABB1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687382F-F955-4F67-A1E9-D35EBEDAA1C6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소통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1C97A-CC9E-45EF-BD3C-198D313AEE30}" type="par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B9C1DD88-C8FA-4351-8004-8B436FC45D74}" type="sib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C74EEF88-39BC-4B19-A8D8-CB8489FFF7A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신속성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21C66-ABB9-4D60-8247-5DC7C6F2356A}" type="par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B7A01295-A77F-4FD5-A397-8C7DB1B041AB}" type="sib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F600F879-B5F6-4E9E-A0F4-1CC865E103E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효율성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9AB89-CC2F-4523-BA9A-C2BD1A06CBBB}" type="par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77D6ACCA-8C7A-41AB-85AB-A9EECAD9AC56}" type="sib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0B3F9BD2-327C-4575-A029-9072FDFE50BE}" type="pres">
      <dgm:prSet presAssocID="{A95AB744-F9F7-46B6-BBB1-3546521ABB1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1FC3CB-2BD4-4FBB-BFF9-985FFE26E6EC}" type="pres">
      <dgm:prSet presAssocID="{A95AB744-F9F7-46B6-BBB1-3546521ABB1F}" presName="cycle" presStyleCnt="0"/>
      <dgm:spPr/>
    </dgm:pt>
    <dgm:pt modelId="{F40932DF-8828-4059-BB59-0CB23C248DAE}" type="pres">
      <dgm:prSet presAssocID="{A95AB744-F9F7-46B6-BBB1-3546521ABB1F}" presName="centerShape" presStyleCnt="0"/>
      <dgm:spPr/>
    </dgm:pt>
    <dgm:pt modelId="{2785A359-991F-47F7-9996-9E04C3CD898C}" type="pres">
      <dgm:prSet presAssocID="{A95AB744-F9F7-46B6-BBB1-3546521ABB1F}" presName="connSite" presStyleLbl="node1" presStyleIdx="0" presStyleCnt="4"/>
      <dgm:spPr/>
    </dgm:pt>
    <dgm:pt modelId="{278827A9-58AD-4FBA-AD7B-A23EC3588E4D}" type="pres">
      <dgm:prSet presAssocID="{A95AB744-F9F7-46B6-BBB1-3546521ABB1F}" presName="visible" presStyleLbl="node1" presStyleIdx="0" presStyleCnt="4" custLinFactNeighborX="-18159" custLinFactNeighborY="-1540"/>
      <dgm:spPr/>
    </dgm:pt>
    <dgm:pt modelId="{85B0A864-C22F-4C96-9D27-68DCC50023A8}" type="pres">
      <dgm:prSet presAssocID="{9F01C97A-CC9E-45EF-BD3C-198D313AEE30}" presName="Name25" presStyleLbl="parCh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A868169-08E0-4169-976B-BB22F3C57F46}" type="pres">
      <dgm:prSet presAssocID="{4687382F-F955-4F67-A1E9-D35EBEDAA1C6}" presName="node" presStyleCnt="0"/>
      <dgm:spPr/>
    </dgm:pt>
    <dgm:pt modelId="{4FEEF582-91A2-41A2-BFB1-30DC883B8BAF}" type="pres">
      <dgm:prSet presAssocID="{4687382F-F955-4F67-A1E9-D35EBEDAA1C6}" presName="parentNode" presStyleLbl="node1" presStyleIdx="1" presStyleCnt="4" custScaleX="129062" custScaleY="126956" custLinFactNeighborX="80891" custLinFactNeighborY="-4531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3C16C3-9F86-4470-95D4-722F133E0623}" type="pres">
      <dgm:prSet presAssocID="{4687382F-F955-4F67-A1E9-D35EBEDAA1C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B7F7BA-9984-46CA-8349-088ECCA80392}" type="pres">
      <dgm:prSet presAssocID="{36621C66-ABB9-4D60-8247-5DC7C6F2356A}" presName="Name25" presStyleLbl="parCh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FBD1370-6A57-41E0-8988-7BC55826C502}" type="pres">
      <dgm:prSet presAssocID="{C74EEF88-39BC-4B19-A8D8-CB8489FFF7A9}" presName="node" presStyleCnt="0"/>
      <dgm:spPr/>
    </dgm:pt>
    <dgm:pt modelId="{72369E51-D83E-42D1-8194-2077F25714E7}" type="pres">
      <dgm:prSet presAssocID="{C74EEF88-39BC-4B19-A8D8-CB8489FFF7A9}" presName="parentNode" presStyleLbl="node1" presStyleIdx="2" presStyleCnt="4" custScaleX="133381" custScaleY="125434" custLinFactNeighborX="50569" custLinFactNeighborY="11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5EEA9-DB84-43B9-9EBE-0A876C5A8072}" type="pres">
      <dgm:prSet presAssocID="{C74EEF88-39BC-4B19-A8D8-CB8489FFF7A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40123C-360A-4BD6-9D4F-B6F2CFF5C828}" type="pres">
      <dgm:prSet presAssocID="{DB29AB89-CC2F-4523-BA9A-C2BD1A06CBBB}" presName="Name25" presStyleLbl="parChTrans1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DB95948-F2E6-4C74-8D0B-D0F96ACEC25A}" type="pres">
      <dgm:prSet presAssocID="{F600F879-B5F6-4E9E-A0F4-1CC865E103E9}" presName="node" presStyleCnt="0"/>
      <dgm:spPr/>
    </dgm:pt>
    <dgm:pt modelId="{D51F81ED-2410-4486-BB44-E9DA13E09C78}" type="pres">
      <dgm:prSet presAssocID="{F600F879-B5F6-4E9E-A0F4-1CC865E103E9}" presName="parentNode" presStyleLbl="node1" presStyleIdx="3" presStyleCnt="4" custScaleX="139106" custScaleY="122501" custLinFactNeighborX="87168" custLinFactNeighborY="4694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D075B4-4F2C-42CC-AFAD-16ED78094CA5}" type="pres">
      <dgm:prSet presAssocID="{F600F879-B5F6-4E9E-A0F4-1CC865E103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318041C-20BE-41AC-8D18-8DD20F7EA472}" type="presOf" srcId="{A95AB744-F9F7-46B6-BBB1-3546521ABB1F}" destId="{0B3F9BD2-327C-4575-A029-9072FDFE50BE}" srcOrd="0" destOrd="0" presId="urn:microsoft.com/office/officeart/2005/8/layout/radial2"/>
    <dgm:cxn modelId="{847983E1-24AF-41C0-9C24-86C1D4211FFD}" srcId="{A95AB744-F9F7-46B6-BBB1-3546521ABB1F}" destId="{4687382F-F955-4F67-A1E9-D35EBEDAA1C6}" srcOrd="0" destOrd="0" parTransId="{9F01C97A-CC9E-45EF-BD3C-198D313AEE30}" sibTransId="{B9C1DD88-C8FA-4351-8004-8B436FC45D74}"/>
    <dgm:cxn modelId="{80FB8967-9A9F-4F19-883D-12F8DE7E767B}" type="presOf" srcId="{DB29AB89-CC2F-4523-BA9A-C2BD1A06CBBB}" destId="{5840123C-360A-4BD6-9D4F-B6F2CFF5C828}" srcOrd="0" destOrd="0" presId="urn:microsoft.com/office/officeart/2005/8/layout/radial2"/>
    <dgm:cxn modelId="{130E7D2B-511C-4FDB-862F-7D1484269AE9}" type="presOf" srcId="{4687382F-F955-4F67-A1E9-D35EBEDAA1C6}" destId="{4FEEF582-91A2-41A2-BFB1-30DC883B8BAF}" srcOrd="0" destOrd="0" presId="urn:microsoft.com/office/officeart/2005/8/layout/radial2"/>
    <dgm:cxn modelId="{A0DB8223-EE91-4BC0-92A6-006B5487DCAB}" srcId="{A95AB744-F9F7-46B6-BBB1-3546521ABB1F}" destId="{F600F879-B5F6-4E9E-A0F4-1CC865E103E9}" srcOrd="2" destOrd="0" parTransId="{DB29AB89-CC2F-4523-BA9A-C2BD1A06CBBB}" sibTransId="{77D6ACCA-8C7A-41AB-85AB-A9EECAD9AC56}"/>
    <dgm:cxn modelId="{A526C624-1946-48E9-ADA8-6A0F41386164}" type="presOf" srcId="{C74EEF88-39BC-4B19-A8D8-CB8489FFF7A9}" destId="{72369E51-D83E-42D1-8194-2077F25714E7}" srcOrd="0" destOrd="0" presId="urn:microsoft.com/office/officeart/2005/8/layout/radial2"/>
    <dgm:cxn modelId="{A34E6801-4634-4EAE-9880-57D7F790DC2E}" type="presOf" srcId="{36621C66-ABB9-4D60-8247-5DC7C6F2356A}" destId="{74B7F7BA-9984-46CA-8349-088ECCA80392}" srcOrd="0" destOrd="0" presId="urn:microsoft.com/office/officeart/2005/8/layout/radial2"/>
    <dgm:cxn modelId="{09EA052F-D8D3-43A8-B33A-2458EB40B120}" type="presOf" srcId="{F600F879-B5F6-4E9E-A0F4-1CC865E103E9}" destId="{D51F81ED-2410-4486-BB44-E9DA13E09C78}" srcOrd="0" destOrd="0" presId="urn:microsoft.com/office/officeart/2005/8/layout/radial2"/>
    <dgm:cxn modelId="{817C20DB-8565-480C-8173-3019CE7A3B63}" srcId="{A95AB744-F9F7-46B6-BBB1-3546521ABB1F}" destId="{C74EEF88-39BC-4B19-A8D8-CB8489FFF7A9}" srcOrd="1" destOrd="0" parTransId="{36621C66-ABB9-4D60-8247-5DC7C6F2356A}" sibTransId="{B7A01295-A77F-4FD5-A397-8C7DB1B041AB}"/>
    <dgm:cxn modelId="{DDAD8187-8B88-4B9B-9B57-C7021C595705}" type="presOf" srcId="{9F01C97A-CC9E-45EF-BD3C-198D313AEE30}" destId="{85B0A864-C22F-4C96-9D27-68DCC50023A8}" srcOrd="0" destOrd="0" presId="urn:microsoft.com/office/officeart/2005/8/layout/radial2"/>
    <dgm:cxn modelId="{F13AAA90-0249-4DB3-A6EE-449BD2420EB6}" type="presParOf" srcId="{0B3F9BD2-327C-4575-A029-9072FDFE50BE}" destId="{6C1FC3CB-2BD4-4FBB-BFF9-985FFE26E6EC}" srcOrd="0" destOrd="0" presId="urn:microsoft.com/office/officeart/2005/8/layout/radial2"/>
    <dgm:cxn modelId="{A9B7BA5C-E231-4573-B232-499F09EA1E9F}" type="presParOf" srcId="{6C1FC3CB-2BD4-4FBB-BFF9-985FFE26E6EC}" destId="{F40932DF-8828-4059-BB59-0CB23C248DAE}" srcOrd="0" destOrd="0" presId="urn:microsoft.com/office/officeart/2005/8/layout/radial2"/>
    <dgm:cxn modelId="{52022AE6-4CE4-4E45-A93D-85EC9A19194D}" type="presParOf" srcId="{F40932DF-8828-4059-BB59-0CB23C248DAE}" destId="{2785A359-991F-47F7-9996-9E04C3CD898C}" srcOrd="0" destOrd="0" presId="urn:microsoft.com/office/officeart/2005/8/layout/radial2"/>
    <dgm:cxn modelId="{22D9E517-B182-4970-B4E7-B6BD21D3BC74}" type="presParOf" srcId="{F40932DF-8828-4059-BB59-0CB23C248DAE}" destId="{278827A9-58AD-4FBA-AD7B-A23EC3588E4D}" srcOrd="1" destOrd="0" presId="urn:microsoft.com/office/officeart/2005/8/layout/radial2"/>
    <dgm:cxn modelId="{640CBB78-7863-416F-8C02-14BBCF3CE642}" type="presParOf" srcId="{6C1FC3CB-2BD4-4FBB-BFF9-985FFE26E6EC}" destId="{85B0A864-C22F-4C96-9D27-68DCC50023A8}" srcOrd="1" destOrd="0" presId="urn:microsoft.com/office/officeart/2005/8/layout/radial2"/>
    <dgm:cxn modelId="{4E9F96DC-271A-4E40-985E-9B149C048C96}" type="presParOf" srcId="{6C1FC3CB-2BD4-4FBB-BFF9-985FFE26E6EC}" destId="{1A868169-08E0-4169-976B-BB22F3C57F46}" srcOrd="2" destOrd="0" presId="urn:microsoft.com/office/officeart/2005/8/layout/radial2"/>
    <dgm:cxn modelId="{F32E0420-6C8A-473A-A06C-5FBB1191F5DA}" type="presParOf" srcId="{1A868169-08E0-4169-976B-BB22F3C57F46}" destId="{4FEEF582-91A2-41A2-BFB1-30DC883B8BAF}" srcOrd="0" destOrd="0" presId="urn:microsoft.com/office/officeart/2005/8/layout/radial2"/>
    <dgm:cxn modelId="{DE629037-8BD6-4665-BB3D-949112C6789D}" type="presParOf" srcId="{1A868169-08E0-4169-976B-BB22F3C57F46}" destId="{493C16C3-9F86-4470-95D4-722F133E0623}" srcOrd="1" destOrd="0" presId="urn:microsoft.com/office/officeart/2005/8/layout/radial2"/>
    <dgm:cxn modelId="{A566F185-C3F7-454F-93F2-32158EE25EDC}" type="presParOf" srcId="{6C1FC3CB-2BD4-4FBB-BFF9-985FFE26E6EC}" destId="{74B7F7BA-9984-46CA-8349-088ECCA80392}" srcOrd="3" destOrd="0" presId="urn:microsoft.com/office/officeart/2005/8/layout/radial2"/>
    <dgm:cxn modelId="{1EF0D5F1-5BC1-4CF5-8FEC-BAE84292472D}" type="presParOf" srcId="{6C1FC3CB-2BD4-4FBB-BFF9-985FFE26E6EC}" destId="{CFBD1370-6A57-41E0-8988-7BC55826C502}" srcOrd="4" destOrd="0" presId="urn:microsoft.com/office/officeart/2005/8/layout/radial2"/>
    <dgm:cxn modelId="{980A3F58-ED79-48AF-9B9C-DB82EFDEECDE}" type="presParOf" srcId="{CFBD1370-6A57-41E0-8988-7BC55826C502}" destId="{72369E51-D83E-42D1-8194-2077F25714E7}" srcOrd="0" destOrd="0" presId="urn:microsoft.com/office/officeart/2005/8/layout/radial2"/>
    <dgm:cxn modelId="{C4E57B09-3E00-4873-9E87-5DFA919C0FF8}" type="presParOf" srcId="{CFBD1370-6A57-41E0-8988-7BC55826C502}" destId="{89F5EEA9-DB84-43B9-9EBE-0A876C5A8072}" srcOrd="1" destOrd="0" presId="urn:microsoft.com/office/officeart/2005/8/layout/radial2"/>
    <dgm:cxn modelId="{4C550A59-D615-417A-9471-BB8EFE34A83E}" type="presParOf" srcId="{6C1FC3CB-2BD4-4FBB-BFF9-985FFE26E6EC}" destId="{5840123C-360A-4BD6-9D4F-B6F2CFF5C828}" srcOrd="5" destOrd="0" presId="urn:microsoft.com/office/officeart/2005/8/layout/radial2"/>
    <dgm:cxn modelId="{61A001FF-5129-4016-89B0-8193122DF36B}" type="presParOf" srcId="{6C1FC3CB-2BD4-4FBB-BFF9-985FFE26E6EC}" destId="{8DB95948-F2E6-4C74-8D0B-D0F96ACEC25A}" srcOrd="6" destOrd="0" presId="urn:microsoft.com/office/officeart/2005/8/layout/radial2"/>
    <dgm:cxn modelId="{220E0A1A-A129-4528-8770-56EC800F3716}" type="presParOf" srcId="{8DB95948-F2E6-4C74-8D0B-D0F96ACEC25A}" destId="{D51F81ED-2410-4486-BB44-E9DA13E09C78}" srcOrd="0" destOrd="0" presId="urn:microsoft.com/office/officeart/2005/8/layout/radial2"/>
    <dgm:cxn modelId="{2D2B555F-A539-46C2-9604-4C0C12844EC0}" type="presParOf" srcId="{8DB95948-F2E6-4C74-8D0B-D0F96ACEC25A}" destId="{7DD075B4-4F2C-42CC-AFAD-16ED78094CA5}" srcOrd="1" destOrd="0" presId="urn:microsoft.com/office/officeart/2005/8/layout/radial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5AB744-F9F7-46B6-BBB1-3546521ABB1F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4687382F-F955-4F67-A1E9-D35EBEDAA1C6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설계비용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1C97A-CC9E-45EF-BD3C-198D313AEE30}" type="par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B9C1DD88-C8FA-4351-8004-8B436FC45D74}" type="sib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F600F879-B5F6-4E9E-A0F4-1CC865E103E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환기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9AB89-CC2F-4523-BA9A-C2BD1A06CBBB}" type="par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77D6ACCA-8C7A-41AB-85AB-A9EECAD9AC56}" type="sib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0B3F9BD2-327C-4575-A029-9072FDFE50BE}" type="pres">
      <dgm:prSet presAssocID="{A95AB744-F9F7-46B6-BBB1-3546521ABB1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1FC3CB-2BD4-4FBB-BFF9-985FFE26E6EC}" type="pres">
      <dgm:prSet presAssocID="{A95AB744-F9F7-46B6-BBB1-3546521ABB1F}" presName="cycle" presStyleCnt="0"/>
      <dgm:spPr/>
    </dgm:pt>
    <dgm:pt modelId="{F40932DF-8828-4059-BB59-0CB23C248DAE}" type="pres">
      <dgm:prSet presAssocID="{A95AB744-F9F7-46B6-BBB1-3546521ABB1F}" presName="centerShape" presStyleCnt="0"/>
      <dgm:spPr/>
    </dgm:pt>
    <dgm:pt modelId="{2785A359-991F-47F7-9996-9E04C3CD898C}" type="pres">
      <dgm:prSet presAssocID="{A95AB744-F9F7-46B6-BBB1-3546521ABB1F}" presName="connSite" presStyleLbl="node1" presStyleIdx="0" presStyleCnt="3"/>
      <dgm:spPr/>
    </dgm:pt>
    <dgm:pt modelId="{278827A9-58AD-4FBA-AD7B-A23EC3588E4D}" type="pres">
      <dgm:prSet presAssocID="{A95AB744-F9F7-46B6-BBB1-3546521ABB1F}" presName="visible" presStyleLbl="node1" presStyleIdx="0" presStyleCnt="3" custLinFactNeighborX="-18159" custLinFactNeighborY="-1540"/>
      <dgm:spPr/>
    </dgm:pt>
    <dgm:pt modelId="{85B0A864-C22F-4C96-9D27-68DCC50023A8}" type="pres">
      <dgm:prSet presAssocID="{9F01C97A-CC9E-45EF-BD3C-198D313AEE30}" presName="Name25" presStyleLbl="parChTrans1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A868169-08E0-4169-976B-BB22F3C57F46}" type="pres">
      <dgm:prSet presAssocID="{4687382F-F955-4F67-A1E9-D35EBEDAA1C6}" presName="node" presStyleCnt="0"/>
      <dgm:spPr/>
    </dgm:pt>
    <dgm:pt modelId="{4FEEF582-91A2-41A2-BFB1-30DC883B8BAF}" type="pres">
      <dgm:prSet presAssocID="{4687382F-F955-4F67-A1E9-D35EBEDAA1C6}" presName="parentNode" presStyleLbl="node1" presStyleIdx="1" presStyleCnt="3" custScaleX="129062" custScaleY="126956" custLinFactNeighborX="92394" custLinFactNeighborY="-3801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3C16C3-9F86-4470-95D4-722F133E0623}" type="pres">
      <dgm:prSet presAssocID="{4687382F-F955-4F67-A1E9-D35EBEDAA1C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40123C-360A-4BD6-9D4F-B6F2CFF5C828}" type="pres">
      <dgm:prSet presAssocID="{DB29AB89-CC2F-4523-BA9A-C2BD1A06CBBB}" presName="Name25" presStyleLbl="parChTrans1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DB95948-F2E6-4C74-8D0B-D0F96ACEC25A}" type="pres">
      <dgm:prSet presAssocID="{F600F879-B5F6-4E9E-A0F4-1CC865E103E9}" presName="node" presStyleCnt="0"/>
      <dgm:spPr/>
    </dgm:pt>
    <dgm:pt modelId="{D51F81ED-2410-4486-BB44-E9DA13E09C78}" type="pres">
      <dgm:prSet presAssocID="{F600F879-B5F6-4E9E-A0F4-1CC865E103E9}" presName="parentNode" presStyleLbl="node1" presStyleIdx="2" presStyleCnt="3" custScaleX="139106" custScaleY="122501" custLinFactNeighborX="98672" custLinFactNeighborY="3290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D075B4-4F2C-42CC-AFAD-16ED78094CA5}" type="pres">
      <dgm:prSet presAssocID="{F600F879-B5F6-4E9E-A0F4-1CC865E103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0DB8223-EE91-4BC0-92A6-006B5487DCAB}" srcId="{A95AB744-F9F7-46B6-BBB1-3546521ABB1F}" destId="{F600F879-B5F6-4E9E-A0F4-1CC865E103E9}" srcOrd="1" destOrd="0" parTransId="{DB29AB89-CC2F-4523-BA9A-C2BD1A06CBBB}" sibTransId="{77D6ACCA-8C7A-41AB-85AB-A9EECAD9AC56}"/>
    <dgm:cxn modelId="{09A8926C-A981-4986-BB7A-036E71950530}" type="presOf" srcId="{4687382F-F955-4F67-A1E9-D35EBEDAA1C6}" destId="{4FEEF582-91A2-41A2-BFB1-30DC883B8BAF}" srcOrd="0" destOrd="0" presId="urn:microsoft.com/office/officeart/2005/8/layout/radial2"/>
    <dgm:cxn modelId="{847983E1-24AF-41C0-9C24-86C1D4211FFD}" srcId="{A95AB744-F9F7-46B6-BBB1-3546521ABB1F}" destId="{4687382F-F955-4F67-A1E9-D35EBEDAA1C6}" srcOrd="0" destOrd="0" parTransId="{9F01C97A-CC9E-45EF-BD3C-198D313AEE30}" sibTransId="{B9C1DD88-C8FA-4351-8004-8B436FC45D74}"/>
    <dgm:cxn modelId="{F573D403-EDB2-4410-B795-0476765756B7}" type="presOf" srcId="{9F01C97A-CC9E-45EF-BD3C-198D313AEE30}" destId="{85B0A864-C22F-4C96-9D27-68DCC50023A8}" srcOrd="0" destOrd="0" presId="urn:microsoft.com/office/officeart/2005/8/layout/radial2"/>
    <dgm:cxn modelId="{44D56EFD-464A-4A85-B756-B6772F685260}" type="presOf" srcId="{DB29AB89-CC2F-4523-BA9A-C2BD1A06CBBB}" destId="{5840123C-360A-4BD6-9D4F-B6F2CFF5C828}" srcOrd="0" destOrd="0" presId="urn:microsoft.com/office/officeart/2005/8/layout/radial2"/>
    <dgm:cxn modelId="{219DDE56-FEDC-49B4-97BB-01586952952D}" type="presOf" srcId="{A95AB744-F9F7-46B6-BBB1-3546521ABB1F}" destId="{0B3F9BD2-327C-4575-A029-9072FDFE50BE}" srcOrd="0" destOrd="0" presId="urn:microsoft.com/office/officeart/2005/8/layout/radial2"/>
    <dgm:cxn modelId="{BCE76BB5-F10C-417D-9B41-0CDB391ADCA6}" type="presOf" srcId="{F600F879-B5F6-4E9E-A0F4-1CC865E103E9}" destId="{D51F81ED-2410-4486-BB44-E9DA13E09C78}" srcOrd="0" destOrd="0" presId="urn:microsoft.com/office/officeart/2005/8/layout/radial2"/>
    <dgm:cxn modelId="{237C4B06-2A75-4564-9115-7AF5B2AFF473}" type="presParOf" srcId="{0B3F9BD2-327C-4575-A029-9072FDFE50BE}" destId="{6C1FC3CB-2BD4-4FBB-BFF9-985FFE26E6EC}" srcOrd="0" destOrd="0" presId="urn:microsoft.com/office/officeart/2005/8/layout/radial2"/>
    <dgm:cxn modelId="{B041F65A-F87D-4240-8D82-9B147791A170}" type="presParOf" srcId="{6C1FC3CB-2BD4-4FBB-BFF9-985FFE26E6EC}" destId="{F40932DF-8828-4059-BB59-0CB23C248DAE}" srcOrd="0" destOrd="0" presId="urn:microsoft.com/office/officeart/2005/8/layout/radial2"/>
    <dgm:cxn modelId="{8A500AD9-3085-493E-8529-4F852FE707A2}" type="presParOf" srcId="{F40932DF-8828-4059-BB59-0CB23C248DAE}" destId="{2785A359-991F-47F7-9996-9E04C3CD898C}" srcOrd="0" destOrd="0" presId="urn:microsoft.com/office/officeart/2005/8/layout/radial2"/>
    <dgm:cxn modelId="{B28D4E7F-6A96-4C8D-92CA-598828AC13E6}" type="presParOf" srcId="{F40932DF-8828-4059-BB59-0CB23C248DAE}" destId="{278827A9-58AD-4FBA-AD7B-A23EC3588E4D}" srcOrd="1" destOrd="0" presId="urn:microsoft.com/office/officeart/2005/8/layout/radial2"/>
    <dgm:cxn modelId="{78BFA4D7-C14C-4990-8B2E-3B09327AD9DB}" type="presParOf" srcId="{6C1FC3CB-2BD4-4FBB-BFF9-985FFE26E6EC}" destId="{85B0A864-C22F-4C96-9D27-68DCC50023A8}" srcOrd="1" destOrd="0" presId="urn:microsoft.com/office/officeart/2005/8/layout/radial2"/>
    <dgm:cxn modelId="{FD2B96C0-F227-4F67-8FE7-9C5E6CC3D713}" type="presParOf" srcId="{6C1FC3CB-2BD4-4FBB-BFF9-985FFE26E6EC}" destId="{1A868169-08E0-4169-976B-BB22F3C57F46}" srcOrd="2" destOrd="0" presId="urn:microsoft.com/office/officeart/2005/8/layout/radial2"/>
    <dgm:cxn modelId="{FE012ABE-E4DB-493E-8615-300218AEA043}" type="presParOf" srcId="{1A868169-08E0-4169-976B-BB22F3C57F46}" destId="{4FEEF582-91A2-41A2-BFB1-30DC883B8BAF}" srcOrd="0" destOrd="0" presId="urn:microsoft.com/office/officeart/2005/8/layout/radial2"/>
    <dgm:cxn modelId="{3E5208ED-08B9-4F56-B7AA-93547851042F}" type="presParOf" srcId="{1A868169-08E0-4169-976B-BB22F3C57F46}" destId="{493C16C3-9F86-4470-95D4-722F133E0623}" srcOrd="1" destOrd="0" presId="urn:microsoft.com/office/officeart/2005/8/layout/radial2"/>
    <dgm:cxn modelId="{8A97F1A1-DE2E-4300-989A-0DB2374CFC6A}" type="presParOf" srcId="{6C1FC3CB-2BD4-4FBB-BFF9-985FFE26E6EC}" destId="{5840123C-360A-4BD6-9D4F-B6F2CFF5C828}" srcOrd="3" destOrd="0" presId="urn:microsoft.com/office/officeart/2005/8/layout/radial2"/>
    <dgm:cxn modelId="{CED8212B-DAB9-48FC-968C-E428C15BCDFE}" type="presParOf" srcId="{6C1FC3CB-2BD4-4FBB-BFF9-985FFE26E6EC}" destId="{8DB95948-F2E6-4C74-8D0B-D0F96ACEC25A}" srcOrd="4" destOrd="0" presId="urn:microsoft.com/office/officeart/2005/8/layout/radial2"/>
    <dgm:cxn modelId="{77A1C40F-031A-48D4-81AE-132885AAC828}" type="presParOf" srcId="{8DB95948-F2E6-4C74-8D0B-D0F96ACEC25A}" destId="{D51F81ED-2410-4486-BB44-E9DA13E09C78}" srcOrd="0" destOrd="0" presId="urn:microsoft.com/office/officeart/2005/8/layout/radial2"/>
    <dgm:cxn modelId="{06DDAF6C-9CF2-46E3-8C8B-703E675C6844}" type="presParOf" srcId="{8DB95948-F2E6-4C74-8D0B-D0F96ACEC25A}" destId="{7DD075B4-4F2C-42CC-AFAD-16ED78094CA5}" srcOrd="1" destOrd="0" presId="urn:microsoft.com/office/officeart/2005/8/layout/radial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5AB744-F9F7-46B6-BBB1-3546521ABB1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687382F-F955-4F67-A1E9-D35EBEDAA1C6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시야확보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1C97A-CC9E-45EF-BD3C-198D313AEE30}" type="par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B9C1DD88-C8FA-4351-8004-8B436FC45D74}" type="sibTrans" cxnId="{847983E1-24AF-41C0-9C24-86C1D4211FFD}">
      <dgm:prSet/>
      <dgm:spPr/>
      <dgm:t>
        <a:bodyPr/>
        <a:lstStyle/>
        <a:p>
          <a:pPr latinLnBrk="1"/>
          <a:endParaRPr lang="ko-KR" altLang="en-US"/>
        </a:p>
      </dgm:t>
    </dgm:pt>
    <dgm:pt modelId="{C74EEF88-39BC-4B19-A8D8-CB8489FFF7A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이동편리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21C66-ABB9-4D60-8247-5DC7C6F2356A}" type="par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B7A01295-A77F-4FD5-A397-8C7DB1B041AB}" type="sibTrans" cxnId="{817C20DB-8565-480C-8173-3019CE7A3B63}">
      <dgm:prSet/>
      <dgm:spPr/>
      <dgm:t>
        <a:bodyPr/>
        <a:lstStyle/>
        <a:p>
          <a:pPr latinLnBrk="1"/>
          <a:endParaRPr lang="ko-KR" altLang="en-US"/>
        </a:p>
      </dgm:t>
    </dgm:pt>
    <dgm:pt modelId="{F600F879-B5F6-4E9E-A0F4-1CC865E103E9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효율성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9AB89-CC2F-4523-BA9A-C2BD1A06CBBB}" type="par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77D6ACCA-8C7A-41AB-85AB-A9EECAD9AC56}" type="sibTrans" cxnId="{A0DB8223-EE91-4BC0-92A6-006B5487DCAB}">
      <dgm:prSet/>
      <dgm:spPr/>
      <dgm:t>
        <a:bodyPr/>
        <a:lstStyle/>
        <a:p>
          <a:pPr latinLnBrk="1"/>
          <a:endParaRPr lang="ko-KR" altLang="en-US"/>
        </a:p>
      </dgm:t>
    </dgm:pt>
    <dgm:pt modelId="{0B3F9BD2-327C-4575-A029-9072FDFE50BE}" type="pres">
      <dgm:prSet presAssocID="{A95AB744-F9F7-46B6-BBB1-3546521ABB1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1FC3CB-2BD4-4FBB-BFF9-985FFE26E6EC}" type="pres">
      <dgm:prSet presAssocID="{A95AB744-F9F7-46B6-BBB1-3546521ABB1F}" presName="cycle" presStyleCnt="0"/>
      <dgm:spPr/>
    </dgm:pt>
    <dgm:pt modelId="{F40932DF-8828-4059-BB59-0CB23C248DAE}" type="pres">
      <dgm:prSet presAssocID="{A95AB744-F9F7-46B6-BBB1-3546521ABB1F}" presName="centerShape" presStyleCnt="0"/>
      <dgm:spPr/>
    </dgm:pt>
    <dgm:pt modelId="{2785A359-991F-47F7-9996-9E04C3CD898C}" type="pres">
      <dgm:prSet presAssocID="{A95AB744-F9F7-46B6-BBB1-3546521ABB1F}" presName="connSite" presStyleLbl="node1" presStyleIdx="0" presStyleCnt="4"/>
      <dgm:spPr/>
    </dgm:pt>
    <dgm:pt modelId="{278827A9-58AD-4FBA-AD7B-A23EC3588E4D}" type="pres">
      <dgm:prSet presAssocID="{A95AB744-F9F7-46B6-BBB1-3546521ABB1F}" presName="visible" presStyleLbl="node1" presStyleIdx="0" presStyleCnt="4" custLinFactNeighborX="-18159" custLinFactNeighborY="-1540"/>
      <dgm:spPr/>
    </dgm:pt>
    <dgm:pt modelId="{85B0A864-C22F-4C96-9D27-68DCC50023A8}" type="pres">
      <dgm:prSet presAssocID="{9F01C97A-CC9E-45EF-BD3C-198D313AEE30}" presName="Name25" presStyleLbl="parCh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A868169-08E0-4169-976B-BB22F3C57F46}" type="pres">
      <dgm:prSet presAssocID="{4687382F-F955-4F67-A1E9-D35EBEDAA1C6}" presName="node" presStyleCnt="0"/>
      <dgm:spPr/>
    </dgm:pt>
    <dgm:pt modelId="{4FEEF582-91A2-41A2-BFB1-30DC883B8BAF}" type="pres">
      <dgm:prSet presAssocID="{4687382F-F955-4F67-A1E9-D35EBEDAA1C6}" presName="parentNode" presStyleLbl="node1" presStyleIdx="1" presStyleCnt="4" custScaleX="129062" custScaleY="126956" custLinFactNeighborX="80891" custLinFactNeighborY="-3719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3C16C3-9F86-4470-95D4-722F133E0623}" type="pres">
      <dgm:prSet presAssocID="{4687382F-F955-4F67-A1E9-D35EBEDAA1C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B7F7BA-9984-46CA-8349-088ECCA80392}" type="pres">
      <dgm:prSet presAssocID="{36621C66-ABB9-4D60-8247-5DC7C6F2356A}" presName="Name25" presStyleLbl="parCh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FBD1370-6A57-41E0-8988-7BC55826C502}" type="pres">
      <dgm:prSet presAssocID="{C74EEF88-39BC-4B19-A8D8-CB8489FFF7A9}" presName="node" presStyleCnt="0"/>
      <dgm:spPr/>
    </dgm:pt>
    <dgm:pt modelId="{72369E51-D83E-42D1-8194-2077F25714E7}" type="pres">
      <dgm:prSet presAssocID="{C74EEF88-39BC-4B19-A8D8-CB8489FFF7A9}" presName="parentNode" presStyleLbl="node1" presStyleIdx="2" presStyleCnt="4" custScaleX="133381" custScaleY="125434" custLinFactNeighborX="50569" custLinFactNeighborY="11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5EEA9-DB84-43B9-9EBE-0A876C5A8072}" type="pres">
      <dgm:prSet presAssocID="{C74EEF88-39BC-4B19-A8D8-CB8489FFF7A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40123C-360A-4BD6-9D4F-B6F2CFF5C828}" type="pres">
      <dgm:prSet presAssocID="{DB29AB89-CC2F-4523-BA9A-C2BD1A06CBBB}" presName="Name25" presStyleLbl="parChTrans1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DB95948-F2E6-4C74-8D0B-D0F96ACEC25A}" type="pres">
      <dgm:prSet presAssocID="{F600F879-B5F6-4E9E-A0F4-1CC865E103E9}" presName="node" presStyleCnt="0"/>
      <dgm:spPr/>
    </dgm:pt>
    <dgm:pt modelId="{D51F81ED-2410-4486-BB44-E9DA13E09C78}" type="pres">
      <dgm:prSet presAssocID="{F600F879-B5F6-4E9E-A0F4-1CC865E103E9}" presName="parentNode" presStyleLbl="node1" presStyleIdx="3" presStyleCnt="4" custScaleX="139106" custScaleY="122501" custLinFactNeighborX="87168" custLinFactNeighborY="4367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D075B4-4F2C-42CC-AFAD-16ED78094CA5}" type="pres">
      <dgm:prSet presAssocID="{F600F879-B5F6-4E9E-A0F4-1CC865E103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0DB8223-EE91-4BC0-92A6-006B5487DCAB}" srcId="{A95AB744-F9F7-46B6-BBB1-3546521ABB1F}" destId="{F600F879-B5F6-4E9E-A0F4-1CC865E103E9}" srcOrd="2" destOrd="0" parTransId="{DB29AB89-CC2F-4523-BA9A-C2BD1A06CBBB}" sibTransId="{77D6ACCA-8C7A-41AB-85AB-A9EECAD9AC56}"/>
    <dgm:cxn modelId="{57F244F0-F6B5-49C9-82AC-4DCEBF8124FB}" type="presOf" srcId="{C74EEF88-39BC-4B19-A8D8-CB8489FFF7A9}" destId="{72369E51-D83E-42D1-8194-2077F25714E7}" srcOrd="0" destOrd="0" presId="urn:microsoft.com/office/officeart/2005/8/layout/radial2"/>
    <dgm:cxn modelId="{847983E1-24AF-41C0-9C24-86C1D4211FFD}" srcId="{A95AB744-F9F7-46B6-BBB1-3546521ABB1F}" destId="{4687382F-F955-4F67-A1E9-D35EBEDAA1C6}" srcOrd="0" destOrd="0" parTransId="{9F01C97A-CC9E-45EF-BD3C-198D313AEE30}" sibTransId="{B9C1DD88-C8FA-4351-8004-8B436FC45D74}"/>
    <dgm:cxn modelId="{99340F79-E073-4F13-86EE-D2E99A28C2A4}" type="presOf" srcId="{9F01C97A-CC9E-45EF-BD3C-198D313AEE30}" destId="{85B0A864-C22F-4C96-9D27-68DCC50023A8}" srcOrd="0" destOrd="0" presId="urn:microsoft.com/office/officeart/2005/8/layout/radial2"/>
    <dgm:cxn modelId="{4D72E3E3-251F-47FA-ACBC-EE3765BF5EC8}" type="presOf" srcId="{F600F879-B5F6-4E9E-A0F4-1CC865E103E9}" destId="{D51F81ED-2410-4486-BB44-E9DA13E09C78}" srcOrd="0" destOrd="0" presId="urn:microsoft.com/office/officeart/2005/8/layout/radial2"/>
    <dgm:cxn modelId="{451AFC7F-8034-4903-9F99-B6C2EDC77936}" type="presOf" srcId="{DB29AB89-CC2F-4523-BA9A-C2BD1A06CBBB}" destId="{5840123C-360A-4BD6-9D4F-B6F2CFF5C828}" srcOrd="0" destOrd="0" presId="urn:microsoft.com/office/officeart/2005/8/layout/radial2"/>
    <dgm:cxn modelId="{F280F1E5-975C-4B4C-AAB8-D27DF5A22D8C}" type="presOf" srcId="{A95AB744-F9F7-46B6-BBB1-3546521ABB1F}" destId="{0B3F9BD2-327C-4575-A029-9072FDFE50BE}" srcOrd="0" destOrd="0" presId="urn:microsoft.com/office/officeart/2005/8/layout/radial2"/>
    <dgm:cxn modelId="{817C20DB-8565-480C-8173-3019CE7A3B63}" srcId="{A95AB744-F9F7-46B6-BBB1-3546521ABB1F}" destId="{C74EEF88-39BC-4B19-A8D8-CB8489FFF7A9}" srcOrd="1" destOrd="0" parTransId="{36621C66-ABB9-4D60-8247-5DC7C6F2356A}" sibTransId="{B7A01295-A77F-4FD5-A397-8C7DB1B041AB}"/>
    <dgm:cxn modelId="{52727C6B-EF54-4444-9637-C8B71CC90841}" type="presOf" srcId="{36621C66-ABB9-4D60-8247-5DC7C6F2356A}" destId="{74B7F7BA-9984-46CA-8349-088ECCA80392}" srcOrd="0" destOrd="0" presId="urn:microsoft.com/office/officeart/2005/8/layout/radial2"/>
    <dgm:cxn modelId="{54C4F67B-76E2-428F-AA59-6615D53CF315}" type="presOf" srcId="{4687382F-F955-4F67-A1E9-D35EBEDAA1C6}" destId="{4FEEF582-91A2-41A2-BFB1-30DC883B8BAF}" srcOrd="0" destOrd="0" presId="urn:microsoft.com/office/officeart/2005/8/layout/radial2"/>
    <dgm:cxn modelId="{4692D352-D2F6-4E54-9E88-BC3E3BC57CBF}" type="presParOf" srcId="{0B3F9BD2-327C-4575-A029-9072FDFE50BE}" destId="{6C1FC3CB-2BD4-4FBB-BFF9-985FFE26E6EC}" srcOrd="0" destOrd="0" presId="urn:microsoft.com/office/officeart/2005/8/layout/radial2"/>
    <dgm:cxn modelId="{A394509C-620C-44BA-8DEF-4DDA13C2712B}" type="presParOf" srcId="{6C1FC3CB-2BD4-4FBB-BFF9-985FFE26E6EC}" destId="{F40932DF-8828-4059-BB59-0CB23C248DAE}" srcOrd="0" destOrd="0" presId="urn:microsoft.com/office/officeart/2005/8/layout/radial2"/>
    <dgm:cxn modelId="{59833EBA-F6E1-4240-89FF-649A4C89B5D7}" type="presParOf" srcId="{F40932DF-8828-4059-BB59-0CB23C248DAE}" destId="{2785A359-991F-47F7-9996-9E04C3CD898C}" srcOrd="0" destOrd="0" presId="urn:microsoft.com/office/officeart/2005/8/layout/radial2"/>
    <dgm:cxn modelId="{BE81CDD3-B40B-4316-9594-E722E18A59AE}" type="presParOf" srcId="{F40932DF-8828-4059-BB59-0CB23C248DAE}" destId="{278827A9-58AD-4FBA-AD7B-A23EC3588E4D}" srcOrd="1" destOrd="0" presId="urn:microsoft.com/office/officeart/2005/8/layout/radial2"/>
    <dgm:cxn modelId="{E866989E-9C25-42A0-96D3-13D58B9FD918}" type="presParOf" srcId="{6C1FC3CB-2BD4-4FBB-BFF9-985FFE26E6EC}" destId="{85B0A864-C22F-4C96-9D27-68DCC50023A8}" srcOrd="1" destOrd="0" presId="urn:microsoft.com/office/officeart/2005/8/layout/radial2"/>
    <dgm:cxn modelId="{15DF02FD-4992-486B-93D9-9D4551010A1C}" type="presParOf" srcId="{6C1FC3CB-2BD4-4FBB-BFF9-985FFE26E6EC}" destId="{1A868169-08E0-4169-976B-BB22F3C57F46}" srcOrd="2" destOrd="0" presId="urn:microsoft.com/office/officeart/2005/8/layout/radial2"/>
    <dgm:cxn modelId="{9A01AD05-4EBB-41B4-9F08-FA62FCC52AFD}" type="presParOf" srcId="{1A868169-08E0-4169-976B-BB22F3C57F46}" destId="{4FEEF582-91A2-41A2-BFB1-30DC883B8BAF}" srcOrd="0" destOrd="0" presId="urn:microsoft.com/office/officeart/2005/8/layout/radial2"/>
    <dgm:cxn modelId="{09C5B4D1-03AE-4292-84DE-FB898D747D86}" type="presParOf" srcId="{1A868169-08E0-4169-976B-BB22F3C57F46}" destId="{493C16C3-9F86-4470-95D4-722F133E0623}" srcOrd="1" destOrd="0" presId="urn:microsoft.com/office/officeart/2005/8/layout/radial2"/>
    <dgm:cxn modelId="{E0E2732B-2DC9-4862-A85B-9FE2B625E9A1}" type="presParOf" srcId="{6C1FC3CB-2BD4-4FBB-BFF9-985FFE26E6EC}" destId="{74B7F7BA-9984-46CA-8349-088ECCA80392}" srcOrd="3" destOrd="0" presId="urn:microsoft.com/office/officeart/2005/8/layout/radial2"/>
    <dgm:cxn modelId="{7FFFD656-DA53-418B-90CC-648B6A72FD59}" type="presParOf" srcId="{6C1FC3CB-2BD4-4FBB-BFF9-985FFE26E6EC}" destId="{CFBD1370-6A57-41E0-8988-7BC55826C502}" srcOrd="4" destOrd="0" presId="urn:microsoft.com/office/officeart/2005/8/layout/radial2"/>
    <dgm:cxn modelId="{34A8D68D-34F2-4454-A1D9-859E35690427}" type="presParOf" srcId="{CFBD1370-6A57-41E0-8988-7BC55826C502}" destId="{72369E51-D83E-42D1-8194-2077F25714E7}" srcOrd="0" destOrd="0" presId="urn:microsoft.com/office/officeart/2005/8/layout/radial2"/>
    <dgm:cxn modelId="{F17746FD-9C31-4CAE-A210-2C1695E9271A}" type="presParOf" srcId="{CFBD1370-6A57-41E0-8988-7BC55826C502}" destId="{89F5EEA9-DB84-43B9-9EBE-0A876C5A8072}" srcOrd="1" destOrd="0" presId="urn:microsoft.com/office/officeart/2005/8/layout/radial2"/>
    <dgm:cxn modelId="{4094035A-48F3-48C8-A69E-EBA5027BA180}" type="presParOf" srcId="{6C1FC3CB-2BD4-4FBB-BFF9-985FFE26E6EC}" destId="{5840123C-360A-4BD6-9D4F-B6F2CFF5C828}" srcOrd="5" destOrd="0" presId="urn:microsoft.com/office/officeart/2005/8/layout/radial2"/>
    <dgm:cxn modelId="{9D6EBFF3-CDB3-4825-95EC-620CEDA20A48}" type="presParOf" srcId="{6C1FC3CB-2BD4-4FBB-BFF9-985FFE26E6EC}" destId="{8DB95948-F2E6-4C74-8D0B-D0F96ACEC25A}" srcOrd="6" destOrd="0" presId="urn:microsoft.com/office/officeart/2005/8/layout/radial2"/>
    <dgm:cxn modelId="{45889174-5012-4CE6-94DF-34FAE9C76F56}" type="presParOf" srcId="{8DB95948-F2E6-4C74-8D0B-D0F96ACEC25A}" destId="{D51F81ED-2410-4486-BB44-E9DA13E09C78}" srcOrd="0" destOrd="0" presId="urn:microsoft.com/office/officeart/2005/8/layout/radial2"/>
    <dgm:cxn modelId="{F9133D63-69F1-4373-A963-99D01633497D}" type="presParOf" srcId="{8DB95948-F2E6-4C74-8D0B-D0F96ACEC25A}" destId="{7DD075B4-4F2C-42CC-AFAD-16ED78094CA5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B9463-A7AD-498A-90D9-EC24ED66A8FF}" type="datetimeFigureOut">
              <a:rPr lang="ko-KR" altLang="en-US" smtClean="0"/>
              <a:pPr/>
              <a:t>2010-12-13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71B8E-0541-4197-8960-DF01A350C1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5E0504-2DA3-41EA-8675-52CEDE833A8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33DCC-C925-4954-9918-AF938CE349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3E7F7-A180-48A6-9D1C-DCCF9A0F26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FE6D2-F818-454E-9E79-DB87F4F260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DBF3-3CFE-42CC-B3F6-3DAF045F4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14107-1820-4DE4-85EE-19158C7D571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42D21-9476-40DC-8EEC-5F94DFE160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503EE-EC43-4B60-B339-0664707C12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19E87-BBA7-406E-BE31-523C21156B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EF3C6-D10C-4417-ADA2-7D983FB52A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68B3-B55E-4634-96DC-8A5CAA4B1E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latin typeface="+mn-lt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latin typeface="+mn-lt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latin typeface="+mn-lt"/>
                <a:ea typeface="굴림" charset="-127"/>
              </a:defRPr>
            </a:lvl1pPr>
          </a:lstStyle>
          <a:p>
            <a:pPr>
              <a:defRPr/>
            </a:pPr>
            <a:fld id="{531EA4B5-B5E0-44EA-B2AC-4D28355CAB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 thruBlk="1"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Data" Target="../diagrams/data11.xml"/><Relationship Id="rId7" Type="http://schemas.openxmlformats.org/officeDocument/2006/relationships/diagramData" Target="../diagrams/data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diagramColors" Target="../diagrams/colors12.xml"/><Relationship Id="rId4" Type="http://schemas.openxmlformats.org/officeDocument/2006/relationships/diagramLayout" Target="../diagrams/layout11.xml"/><Relationship Id="rId9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Data" Target="../diagrams/data13.xml"/><Relationship Id="rId7" Type="http://schemas.openxmlformats.org/officeDocument/2006/relationships/diagramData" Target="../diagrams/data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diagramColors" Target="../diagrams/colors14.xml"/><Relationship Id="rId4" Type="http://schemas.openxmlformats.org/officeDocument/2006/relationships/diagramLayout" Target="../diagrams/layout13.xml"/><Relationship Id="rId9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28813"/>
            <a:ext cx="9144000" cy="1000125"/>
          </a:xfrm>
        </p:spPr>
        <p:txBody>
          <a:bodyPr/>
          <a:lstStyle/>
          <a:p>
            <a:pPr eaLnBrk="1" hangingPunct="1"/>
            <a:r>
              <a:rPr lang="ko-KR" altLang="en-US" b="1" dirty="0" smtClean="0">
                <a:ea typeface="굴림" charset="-127"/>
              </a:rPr>
              <a:t>아이디어 도출과 설명</a:t>
            </a:r>
            <a:r>
              <a:rPr lang="en-US" altLang="ko-KR" b="1" dirty="0" smtClean="0">
                <a:ea typeface="굴림" charset="-127"/>
              </a:rPr>
              <a:t>, </a:t>
            </a:r>
            <a:r>
              <a:rPr lang="ko-KR" altLang="en-US" b="1" dirty="0" smtClean="0">
                <a:ea typeface="굴림" charset="-127"/>
              </a:rPr>
              <a:t>개선의 과정</a:t>
            </a:r>
            <a:endParaRPr lang="en-US" altLang="ko-KR" b="1" dirty="0" smtClean="0">
              <a:ea typeface="굴림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2790825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ea typeface="굴림" charset="-127"/>
              </a:rPr>
              <a:t>팀 </a:t>
            </a:r>
            <a:r>
              <a:rPr lang="ko-KR" altLang="en-US" dirty="0" err="1" smtClean="0">
                <a:ea typeface="굴림" charset="-127"/>
              </a:rPr>
              <a:t>프로젝트명</a:t>
            </a:r>
            <a:r>
              <a:rPr lang="ko-KR" altLang="en-US" dirty="0" smtClean="0">
                <a:ea typeface="굴림" charset="-127"/>
              </a:rPr>
              <a:t> </a:t>
            </a:r>
            <a:r>
              <a:rPr lang="en-US" altLang="ko-KR" dirty="0" smtClean="0">
                <a:ea typeface="굴림" charset="-127"/>
              </a:rPr>
              <a:t>: </a:t>
            </a:r>
            <a:r>
              <a:rPr lang="ko-KR" altLang="en-US" dirty="0" smtClean="0">
                <a:ea typeface="굴림" charset="-127"/>
              </a:rPr>
              <a:t>강당의 원활한 소통</a:t>
            </a:r>
            <a:endParaRPr lang="en-US" altLang="ko-KR" dirty="0" smtClean="0">
              <a:ea typeface="굴림" charset="-127"/>
            </a:endParaRPr>
          </a:p>
          <a:p>
            <a:pPr eaLnBrk="1" hangingPunct="1"/>
            <a:r>
              <a:rPr lang="ko-KR" altLang="en-US" dirty="0" smtClean="0">
                <a:ea typeface="굴림" charset="-127"/>
              </a:rPr>
              <a:t>팀   명 </a:t>
            </a:r>
            <a:r>
              <a:rPr lang="en-US" altLang="ko-KR" dirty="0" smtClean="0">
                <a:ea typeface="굴림" charset="-127"/>
              </a:rPr>
              <a:t>: </a:t>
            </a:r>
            <a:r>
              <a:rPr lang="ko-KR" altLang="en-US" dirty="0" err="1" smtClean="0">
                <a:ea typeface="굴림" charset="-127"/>
              </a:rPr>
              <a:t>유레카</a:t>
            </a:r>
            <a:endParaRPr lang="en-US" altLang="ko-KR" dirty="0" smtClean="0">
              <a:ea typeface="굴림" charset="-127"/>
            </a:endParaRPr>
          </a:p>
          <a:p>
            <a:pPr eaLnBrk="1" hangingPunct="1"/>
            <a:r>
              <a:rPr lang="en-US" altLang="ko-KR" dirty="0" smtClean="0">
                <a:ea typeface="굴림" charset="-127"/>
              </a:rPr>
              <a:t> </a:t>
            </a:r>
            <a:r>
              <a:rPr lang="ko-KR" altLang="en-US" dirty="0" smtClean="0">
                <a:ea typeface="굴림" charset="-127"/>
              </a:rPr>
              <a:t>팀원 </a:t>
            </a:r>
            <a:r>
              <a:rPr lang="en-US" altLang="ko-KR" dirty="0" smtClean="0">
                <a:ea typeface="굴림" charset="-127"/>
              </a:rPr>
              <a:t>: </a:t>
            </a:r>
            <a:r>
              <a:rPr lang="ko-KR" altLang="en-US" dirty="0" smtClean="0">
                <a:ea typeface="굴림" charset="-127"/>
              </a:rPr>
              <a:t>심재권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리더</a:t>
            </a:r>
            <a:r>
              <a:rPr lang="en-US" altLang="ko-KR" dirty="0" smtClean="0">
                <a:ea typeface="굴림" charset="-127"/>
              </a:rPr>
              <a:t>), </a:t>
            </a:r>
            <a:r>
              <a:rPr lang="ko-KR" altLang="en-US" dirty="0" smtClean="0">
                <a:ea typeface="굴림" charset="-127"/>
              </a:rPr>
              <a:t>김동현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기록자</a:t>
            </a:r>
            <a:r>
              <a:rPr lang="en-US" altLang="ko-KR" dirty="0" smtClean="0">
                <a:ea typeface="굴림" charset="-127"/>
              </a:rPr>
              <a:t>), </a:t>
            </a:r>
            <a:r>
              <a:rPr lang="ko-KR" altLang="en-US" dirty="0" smtClean="0">
                <a:ea typeface="굴림" charset="-127"/>
              </a:rPr>
              <a:t>김주환</a:t>
            </a:r>
            <a:r>
              <a:rPr lang="en-US" altLang="ko-KR" dirty="0" smtClean="0">
                <a:ea typeface="굴림" charset="-127"/>
              </a:rPr>
              <a:t>,</a:t>
            </a:r>
            <a:r>
              <a:rPr lang="ko-KR" altLang="en-US" dirty="0" smtClean="0">
                <a:ea typeface="굴림" charset="-127"/>
              </a:rPr>
              <a:t> 이형우</a:t>
            </a:r>
            <a:r>
              <a:rPr lang="en-US" altLang="ko-KR" dirty="0" smtClean="0">
                <a:ea typeface="굴림" charset="-127"/>
              </a:rPr>
              <a:t>, </a:t>
            </a:r>
            <a:r>
              <a:rPr lang="ko-KR" altLang="en-US" dirty="0" err="1" smtClean="0">
                <a:ea typeface="굴림" charset="-127"/>
              </a:rPr>
              <a:t>진경흠</a:t>
            </a:r>
            <a:endParaRPr lang="en-US" altLang="ko-KR" dirty="0" smtClean="0">
              <a:ea typeface="굴림" charset="-127"/>
            </a:endParaRPr>
          </a:p>
          <a:p>
            <a:pPr eaLnBrk="1" hangingPunct="1"/>
            <a:r>
              <a:rPr lang="ko-KR" altLang="en-US" dirty="0" smtClean="0">
                <a:ea typeface="굴림" charset="-127"/>
              </a:rPr>
              <a:t>발표자 </a:t>
            </a:r>
            <a:r>
              <a:rPr lang="en-US" altLang="ko-KR" dirty="0" smtClean="0">
                <a:ea typeface="굴림" charset="-127"/>
              </a:rPr>
              <a:t>: </a:t>
            </a:r>
            <a:r>
              <a:rPr lang="ko-KR" altLang="en-US" dirty="0" smtClean="0">
                <a:ea typeface="굴림" charset="-127"/>
              </a:rPr>
              <a:t>이형우 </a:t>
            </a:r>
            <a:r>
              <a:rPr lang="ko-KR" altLang="en-US" dirty="0" err="1" smtClean="0">
                <a:ea typeface="굴림" charset="-127"/>
              </a:rPr>
              <a:t>진경흠</a:t>
            </a:r>
            <a:endParaRPr lang="en-US" altLang="ko-KR" dirty="0" smtClean="0">
              <a:ea typeface="굴림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배치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23298" y="719853"/>
            <a:ext cx="4583023" cy="6000792"/>
          </a:xfrm>
        </p:spPr>
      </p:pic>
      <p:sp>
        <p:nvSpPr>
          <p:cNvPr id="5" name="제목 1"/>
          <p:cNvSpPr txBox="1">
            <a:spLocks/>
          </p:cNvSpPr>
          <p:nvPr/>
        </p:nvSpPr>
        <p:spPr bwMode="auto">
          <a:xfrm>
            <a:off x="0" y="500042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74E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74E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아이디어 설계도</a:t>
            </a:r>
            <a:endParaRPr kumimoji="0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274E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2. 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아이디어 장점과 단점</a:t>
            </a:r>
            <a:endPara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143092"/>
            <a:ext cx="7772400" cy="4714908"/>
          </a:xfrm>
        </p:spPr>
        <p:txBody>
          <a:bodyPr/>
          <a:lstStyle/>
          <a:p>
            <a:pPr marL="457200" indent="-457200" eaLnBrk="1" hangingPunct="1"/>
            <a:endParaRPr lang="en-US" altLang="ko-KR" dirty="0" smtClean="0">
              <a:ea typeface="굴림" charset="-127"/>
            </a:endParaRPr>
          </a:p>
          <a:p>
            <a:pPr marL="457200" indent="-457200" eaLnBrk="1" hangingPunct="1"/>
            <a:endParaRPr lang="en-US" altLang="ko-KR" dirty="0" smtClean="0">
              <a:ea typeface="굴림" charset="-127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500034" y="2143116"/>
          <a:ext cx="4048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385762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장점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4143372" y="2285992"/>
          <a:ext cx="4048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6248" y="400050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단점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357299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ea typeface="굴림" charset="-127"/>
              </a:rPr>
              <a:t>이중 문으로 설치하고 경사로를 통한 터널 식 문을 설치한다</a:t>
            </a: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Graphic spid="4" grpId="0">
        <p:bldAsOne/>
      </p:bldGraphic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2. 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아이디어 장점과 단점</a:t>
            </a:r>
            <a:endPara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143092"/>
            <a:ext cx="7772400" cy="4714908"/>
          </a:xfrm>
        </p:spPr>
        <p:txBody>
          <a:bodyPr/>
          <a:lstStyle/>
          <a:p>
            <a:pPr marL="457200" indent="-457200" eaLnBrk="1" hangingPunct="1"/>
            <a:endParaRPr lang="en-US" altLang="ko-KR" dirty="0" smtClean="0">
              <a:ea typeface="굴림" charset="-127"/>
            </a:endParaRPr>
          </a:p>
          <a:p>
            <a:pPr marL="457200" indent="-457200" eaLnBrk="1" hangingPunct="1"/>
            <a:endParaRPr lang="en-US" altLang="ko-KR" dirty="0" smtClean="0">
              <a:ea typeface="굴림" charset="-127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500034" y="2143116"/>
          <a:ext cx="4048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385762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장점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357299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ea typeface="굴림" charset="-127"/>
              </a:rPr>
              <a:t>의자 배치를 </a:t>
            </a:r>
            <a:r>
              <a:rPr lang="ko-KR" altLang="en-US" dirty="0" err="1" smtClean="0">
                <a:solidFill>
                  <a:srgbClr val="FF0000"/>
                </a:solidFill>
                <a:ea typeface="굴림" charset="-127"/>
              </a:rPr>
              <a:t>어긋나게하고</a:t>
            </a:r>
            <a:r>
              <a:rPr lang="ko-KR" altLang="en-US" dirty="0" smtClean="0">
                <a:solidFill>
                  <a:srgbClr val="FF0000"/>
                </a:solidFill>
                <a:ea typeface="굴림" charset="-127"/>
              </a:rPr>
              <a:t>  </a:t>
            </a:r>
            <a:r>
              <a:rPr lang="ko-KR" altLang="en-US" dirty="0" err="1" smtClean="0">
                <a:solidFill>
                  <a:srgbClr val="FF0000"/>
                </a:solidFill>
                <a:ea typeface="굴림" charset="-127"/>
              </a:rPr>
              <a:t>탈부착이</a:t>
            </a:r>
            <a:r>
              <a:rPr lang="ko-KR" altLang="en-US" dirty="0" smtClean="0">
                <a:solidFill>
                  <a:srgbClr val="FF0000"/>
                </a:solidFill>
                <a:ea typeface="굴림" charset="-127"/>
              </a:rPr>
              <a:t> 가능하게 한다</a:t>
            </a: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다이어그램 9"/>
          <p:cNvGraphicFramePr/>
          <p:nvPr/>
        </p:nvGraphicFramePr>
        <p:xfrm>
          <a:off x="4000496" y="2214554"/>
          <a:ext cx="4048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14810" y="392906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단점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Graphic spid="4" grpId="0">
        <p:bldAsOne/>
      </p:bldGraphic>
      <p:bldP spid="11" grpId="0"/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2. 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아이디어 장점과 단점</a:t>
            </a:r>
            <a:endPara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143092"/>
            <a:ext cx="7772400" cy="4714908"/>
          </a:xfrm>
        </p:spPr>
        <p:txBody>
          <a:bodyPr/>
          <a:lstStyle/>
          <a:p>
            <a:pPr marL="457200" indent="-457200" eaLnBrk="1" hangingPunct="1"/>
            <a:endParaRPr lang="en-US" altLang="ko-KR" dirty="0" smtClean="0">
              <a:ea typeface="굴림" charset="-127"/>
            </a:endParaRPr>
          </a:p>
          <a:p>
            <a:pPr marL="457200" indent="-457200" eaLnBrk="1" hangingPunct="1"/>
            <a:endParaRPr lang="en-US" altLang="ko-KR" dirty="0" smtClean="0">
              <a:ea typeface="굴림" charset="-127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500034" y="2143116"/>
          <a:ext cx="4048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385762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장점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357299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ea typeface="굴림" charset="-127"/>
              </a:rPr>
              <a:t>의자 배치를 라운드 형식으로 하고 앞뒤로 움직일 수 있는 의자를 설치한다</a:t>
            </a: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다이어그램 9"/>
          <p:cNvGraphicFramePr/>
          <p:nvPr/>
        </p:nvGraphicFramePr>
        <p:xfrm>
          <a:off x="4071934" y="2214554"/>
          <a:ext cx="4048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86248" y="392906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단점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Graphic spid="4" grpId="0">
        <p:bldAsOne/>
      </p:bldGraphic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28604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3.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최종 개선된 아이디어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85860"/>
            <a:ext cx="7772400" cy="5000660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ea typeface="굴림" charset="-127"/>
              </a:rPr>
              <a:t>■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의자 배치를 어긋나게 하고 의자를 실내 바닥에 수납형식으로 만든다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. </a:t>
            </a:r>
          </a:p>
          <a:p>
            <a:pPr eaLnBrk="1" hangingPunct="1"/>
            <a:endParaRPr lang="en-US" altLang="ko-KR" dirty="0" smtClean="0">
              <a:ea typeface="굴림" charset="-127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357158" y="2000240"/>
          <a:ext cx="440532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다이어그램 4"/>
          <p:cNvGraphicFramePr/>
          <p:nvPr/>
        </p:nvGraphicFramePr>
        <p:xfrm>
          <a:off x="3571868" y="3214686"/>
          <a:ext cx="4762512" cy="3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폭발 1 6"/>
          <p:cNvSpPr/>
          <p:nvPr/>
        </p:nvSpPr>
        <p:spPr bwMode="auto">
          <a:xfrm>
            <a:off x="2428860" y="2214554"/>
            <a:ext cx="1643074" cy="928694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장점</a:t>
            </a:r>
            <a:endParaRPr kumimoji="0" lang="ko-KR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" name="폭발 1 7"/>
          <p:cNvSpPr/>
          <p:nvPr/>
        </p:nvSpPr>
        <p:spPr bwMode="auto">
          <a:xfrm>
            <a:off x="5072066" y="3571876"/>
            <a:ext cx="1643074" cy="928694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단점</a:t>
            </a:r>
            <a:endParaRPr kumimoji="0" lang="ko-KR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Graphic spid="4" grpId="1">
        <p:bldAsOne/>
      </p:bldGraphic>
      <p:bldGraphic spid="5" grpId="0">
        <p:bldAsOne/>
      </p:bldGraphic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9144000" cy="533400"/>
          </a:xfrm>
        </p:spPr>
        <p:txBody>
          <a:bodyPr/>
          <a:lstStyle/>
          <a:p>
            <a:pPr algn="l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최종 개선아이디어 설계도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내용 개체 틀 3" descr="배치도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71546"/>
            <a:ext cx="7465804" cy="557212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227" descr="Z:\newtek\_backgrounds_1.02\Tim\powerpoint templates\101-120\cloud_skipper\cloud_skipper_t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71678"/>
            <a:ext cx="9144000" cy="1428760"/>
          </a:xfrm>
        </p:spPr>
        <p:txBody>
          <a:bodyPr/>
          <a:lstStyle/>
          <a:p>
            <a:pPr eaLnBrk="1" hangingPunct="1"/>
            <a:r>
              <a:rPr lang="ko-KR" altLang="en-US" sz="8800" dirty="0" smtClean="0">
                <a:ea typeface="굴림" charset="-127"/>
              </a:rPr>
              <a:t>감사합니다</a:t>
            </a:r>
            <a:r>
              <a:rPr lang="en-US" altLang="ko-KR" sz="8800" dirty="0" smtClean="0">
                <a:ea typeface="굴림" charset="-127"/>
              </a:rPr>
              <a:t>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71876"/>
            <a:ext cx="9144000" cy="304800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ea typeface="굴림" charset="-127"/>
              </a:rPr>
              <a:t>이상 </a:t>
            </a:r>
            <a:r>
              <a:rPr lang="ko-KR" altLang="en-US" dirty="0" err="1" smtClean="0">
                <a:ea typeface="굴림" charset="-127"/>
              </a:rPr>
              <a:t>유레카의</a:t>
            </a:r>
            <a:r>
              <a:rPr lang="ko-KR" altLang="en-US" dirty="0" smtClean="0">
                <a:ea typeface="굴림" charset="-127"/>
              </a:rPr>
              <a:t> 발표를 마치겠습니다</a:t>
            </a:r>
            <a:r>
              <a:rPr lang="en-US" altLang="ko-KR" dirty="0" smtClean="0">
                <a:ea typeface="굴림" charset="-127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9144000" cy="642938"/>
          </a:xfrm>
        </p:spPr>
        <p:txBody>
          <a:bodyPr/>
          <a:lstStyle/>
          <a:p>
            <a:pPr algn="l" eaLnBrk="1" hangingPunct="1"/>
            <a:r>
              <a:rPr lang="ko-KR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목차</a:t>
            </a:r>
            <a:endParaRPr lang="en-US" altLang="ko-K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14488"/>
            <a:ext cx="7772400" cy="4572032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ko-KR" altLang="en-US" dirty="0" smtClean="0">
                <a:ea typeface="굴림" charset="-127"/>
              </a:rPr>
              <a:t>아이디어 도출 과정</a:t>
            </a:r>
            <a:endParaRPr lang="en-US" altLang="ko-KR" dirty="0" smtClean="0">
              <a:ea typeface="굴림" charset="-127"/>
            </a:endParaRPr>
          </a:p>
          <a:p>
            <a:pPr marL="457200" indent="-457200" eaLnBrk="1" hangingPunct="1"/>
            <a:r>
              <a:rPr lang="en-US" altLang="ko-KR" dirty="0" smtClean="0">
                <a:ea typeface="굴림" charset="-127"/>
              </a:rPr>
              <a:t>  1-1. </a:t>
            </a:r>
            <a:r>
              <a:rPr lang="ko-KR" altLang="en-US" dirty="0" smtClean="0">
                <a:ea typeface="굴림" charset="-127"/>
              </a:rPr>
              <a:t>세부 문제 정의</a:t>
            </a:r>
            <a:endParaRPr lang="en-US" altLang="ko-KR" dirty="0" smtClean="0">
              <a:ea typeface="굴림" charset="-127"/>
            </a:endParaRPr>
          </a:p>
          <a:p>
            <a:pPr marL="457200" indent="-457200" eaLnBrk="1" hangingPunct="1"/>
            <a:r>
              <a:rPr lang="en-US" altLang="ko-KR" dirty="0" smtClean="0">
                <a:ea typeface="굴림" charset="-127"/>
              </a:rPr>
              <a:t>  1-2. </a:t>
            </a:r>
            <a:r>
              <a:rPr lang="ko-KR" altLang="en-US" dirty="0" smtClean="0">
                <a:ea typeface="굴림" charset="-127"/>
              </a:rPr>
              <a:t>세부 문제 별 아이디어 도출</a:t>
            </a:r>
            <a:endParaRPr lang="en-US" altLang="ko-KR" dirty="0" smtClean="0">
              <a:ea typeface="굴림" charset="-127"/>
            </a:endParaRPr>
          </a:p>
          <a:p>
            <a:pPr marL="457200" indent="-457200" eaLnBrk="1" hangingPunct="1"/>
            <a:r>
              <a:rPr lang="en-US" altLang="ko-KR" dirty="0" smtClean="0">
                <a:ea typeface="굴림" charset="-127"/>
              </a:rPr>
              <a:t>  1-3. </a:t>
            </a:r>
            <a:r>
              <a:rPr lang="ko-KR" altLang="en-US" dirty="0" smtClean="0">
                <a:ea typeface="굴림" charset="-127"/>
              </a:rPr>
              <a:t>아이디어 조합 및 설명</a:t>
            </a:r>
            <a:endParaRPr lang="en-US" altLang="ko-KR" dirty="0" smtClean="0">
              <a:ea typeface="굴림" charset="-127"/>
            </a:endParaRPr>
          </a:p>
          <a:p>
            <a:pPr marL="457200" indent="-457200" eaLnBrk="1" hangingPunct="1"/>
            <a:endParaRPr lang="en-US" altLang="ko-KR" dirty="0" smtClean="0">
              <a:ea typeface="굴림" charset="-127"/>
            </a:endParaRPr>
          </a:p>
          <a:p>
            <a:pPr marL="457200" indent="-457200" eaLnBrk="1" hangingPunct="1"/>
            <a:r>
              <a:rPr lang="en-US" altLang="ko-KR" dirty="0" smtClean="0">
                <a:ea typeface="굴림" charset="-127"/>
              </a:rPr>
              <a:t>2.  </a:t>
            </a:r>
            <a:r>
              <a:rPr lang="ko-KR" altLang="en-US" dirty="0" smtClean="0">
                <a:ea typeface="굴림" charset="-127"/>
              </a:rPr>
              <a:t>아이디어 장점과 단점</a:t>
            </a:r>
            <a:endParaRPr lang="en-US" altLang="ko-KR" dirty="0" smtClean="0">
              <a:ea typeface="굴림" charset="-127"/>
            </a:endParaRPr>
          </a:p>
          <a:p>
            <a:pPr marL="457200" indent="-457200" eaLnBrk="1" hangingPunct="1"/>
            <a:r>
              <a:rPr lang="en-US" altLang="ko-KR" dirty="0" smtClean="0">
                <a:ea typeface="굴림" charset="-127"/>
              </a:rPr>
              <a:t> </a:t>
            </a:r>
          </a:p>
          <a:p>
            <a:pPr marL="457200" indent="-457200" eaLnBrk="1" hangingPunct="1"/>
            <a:r>
              <a:rPr lang="en-US" altLang="ko-KR" dirty="0" smtClean="0">
                <a:ea typeface="굴림" charset="-127"/>
              </a:rPr>
              <a:t>3. </a:t>
            </a:r>
            <a:r>
              <a:rPr lang="ko-KR" altLang="en-US" dirty="0" smtClean="0">
                <a:ea typeface="굴림" charset="-127"/>
              </a:rPr>
              <a:t>최종 개선된 아이디어</a:t>
            </a:r>
            <a:endParaRPr lang="en-US" altLang="ko-KR" dirty="0" smtClean="0">
              <a:ea typeface="굴림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642918"/>
            <a:ext cx="9144000" cy="609600"/>
          </a:xfrm>
        </p:spPr>
        <p:txBody>
          <a:bodyPr/>
          <a:lstStyle/>
          <a:p>
            <a:pPr algn="l" eaLnBrk="1" hangingPunct="1"/>
            <a:r>
              <a:rPr lang="en-US" altLang="ko-KR" dirty="0" smtClean="0">
                <a:ea typeface="굴림" charset="-127"/>
              </a:rPr>
              <a:t>1-1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세부 문제 정의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785786" y="1428736"/>
          <a:ext cx="771530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1-2 </a:t>
            </a:r>
            <a:r>
              <a:rPr lang="ko-KR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세부 문제 별 아이디어 도출</a:t>
            </a:r>
            <a:endParaRPr lang="en-US" altLang="ko-K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42910" y="1714488"/>
          <a:ext cx="7643812" cy="1463040"/>
        </p:xfrm>
        <a:graphic>
          <a:graphicData uri="http://schemas.openxmlformats.org/drawingml/2006/table">
            <a:tbl>
              <a:tblPr/>
              <a:tblGrid>
                <a:gridCol w="495433"/>
                <a:gridCol w="7148379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1)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장애우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 전용 문 따로 설치한다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2)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일반 문을 열 때 </a:t>
                      </a:r>
                      <a:r>
                        <a:rPr kumimoji="0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장애우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 문도 같이 열수 있도록 고안한다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3)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카드 인식으로 열리는 자동문 고안한다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4)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경비나 관리자를 부를 수 있는 버튼 장착 문을 만든다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642910" y="3500438"/>
          <a:ext cx="7572374" cy="1463040"/>
        </p:xfrm>
        <a:graphic>
          <a:graphicData uri="http://schemas.openxmlformats.org/drawingml/2006/table">
            <a:tbl>
              <a:tblPr/>
              <a:tblGrid>
                <a:gridCol w="490803"/>
                <a:gridCol w="7081571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1)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이중 문으로 설치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(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위쪽방향으로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)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한다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2)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뒤쪽 벽면에 여러 개의 문을 설치한다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3)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인명 피해 시 강당 밑 스테이지 형식의 문을 설치한다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4)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강당 경사로 내의 터널 식 문을 설치한다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42910" y="5214950"/>
          <a:ext cx="7572374" cy="1463040"/>
        </p:xfrm>
        <a:graphic>
          <a:graphicData uri="http://schemas.openxmlformats.org/drawingml/2006/table">
            <a:tbl>
              <a:tblPr/>
              <a:tblGrid>
                <a:gridCol w="490802"/>
                <a:gridCol w="7081572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1)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문의 크기를 자유자재로 할 수 있는 문을 고안한다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2)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미닫이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여닫이가 동시에 되는 문을 고안한다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3)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충격에 강하고 무게가 가벼운 문을 고안하다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4)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모서리에 안전제품 부착한다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642918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ko-KR" sz="4400" dirty="0" smtClean="0">
                <a:ea typeface="굴림" charset="-127"/>
              </a:rPr>
              <a:t>1-2 </a:t>
            </a:r>
            <a:r>
              <a:rPr lang="ko-KR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세부 문제 별 아이디어 도출</a:t>
            </a:r>
            <a:endParaRPr lang="en-US" altLang="ko-K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071538" y="2143116"/>
          <a:ext cx="7000924" cy="1463040"/>
        </p:xfrm>
        <a:graphic>
          <a:graphicData uri="http://schemas.openxmlformats.org/drawingml/2006/table">
            <a:tbl>
              <a:tblPr/>
              <a:tblGrid>
                <a:gridCol w="453763"/>
                <a:gridCol w="6547161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1)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접이 식 출입문을 설치한다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2)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자동 출입문을 설치한다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3)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손잡이를 안쪽과 바깥쪽에 달린 출입문을 설치한다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4)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미끄럼틀 형식의 문을 고안한다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71538" y="4071942"/>
          <a:ext cx="7000924" cy="1463040"/>
        </p:xfrm>
        <a:graphic>
          <a:graphicData uri="http://schemas.openxmlformats.org/drawingml/2006/table">
            <a:tbl>
              <a:tblPr/>
              <a:tblGrid>
                <a:gridCol w="453764"/>
                <a:gridCol w="654716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1)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의자형식을 라운드 형식으로 설치한다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2)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의자 배치를 </a:t>
                      </a:r>
                      <a:r>
                        <a:rPr kumimoji="0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어긋나게하여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 간격을 넓힌다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3)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의자 배치를 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V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자로 만든다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4)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사람 수에 맞추어 </a:t>
                      </a:r>
                      <a:r>
                        <a:rPr kumimoji="0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탈부착이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 가능한 의자를 설치한다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stile" pitchFamily="34" charset="0"/>
                          <a:ea typeface="굴림" charset="-127"/>
                        </a:rPr>
                        <a:t>.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stile" pitchFamily="34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7148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1-3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아이디어 조합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643314"/>
            <a:ext cx="7772400" cy="4000528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2.</a:t>
            </a:r>
            <a:r>
              <a:rPr lang="ko-KR" altLang="en-US" dirty="0" smtClean="0">
                <a:ea typeface="굴림" charset="-127"/>
              </a:rPr>
              <a:t> 고객에게 편리한 출입문 위치를 고안한다</a:t>
            </a:r>
            <a:r>
              <a:rPr lang="en-US" altLang="ko-KR" dirty="0" smtClean="0">
                <a:ea typeface="굴림" charset="-127"/>
              </a:rPr>
              <a:t>.</a:t>
            </a:r>
          </a:p>
          <a:p>
            <a:pPr eaLnBrk="1" hangingPunct="1"/>
            <a:r>
              <a:rPr lang="en-US" altLang="ko-KR" dirty="0" smtClean="0">
                <a:ea typeface="굴림" charset="-127"/>
              </a:rPr>
              <a:t>3.</a:t>
            </a:r>
            <a:r>
              <a:rPr lang="ko-KR" altLang="en-US" dirty="0" smtClean="0">
                <a:ea typeface="굴림" charset="-127"/>
              </a:rPr>
              <a:t>이중 문으로 설치하고 경사로를 통한 터널 식 문을 설치한다</a:t>
            </a:r>
            <a:r>
              <a:rPr lang="en-US" altLang="ko-KR" dirty="0" smtClean="0">
                <a:ea typeface="굴림" charset="-127"/>
              </a:rPr>
              <a:t>.</a:t>
            </a:r>
          </a:p>
          <a:p>
            <a:r>
              <a:rPr lang="en-US" altLang="ko-KR" dirty="0" smtClean="0">
                <a:ea typeface="굴림" charset="-127"/>
              </a:rPr>
              <a:t>4.</a:t>
            </a:r>
            <a:r>
              <a:rPr lang="ko-KR" altLang="en-US" dirty="0" smtClean="0">
                <a:ea typeface="굴림" charset="-127"/>
              </a:rPr>
              <a:t>의자 배치를 </a:t>
            </a:r>
            <a:r>
              <a:rPr lang="ko-KR" altLang="en-US" dirty="0" err="1" smtClean="0">
                <a:ea typeface="굴림" charset="-127"/>
              </a:rPr>
              <a:t>어긋나게하고</a:t>
            </a:r>
            <a:r>
              <a:rPr lang="ko-KR" altLang="en-US" dirty="0" smtClean="0">
                <a:ea typeface="굴림" charset="-127"/>
              </a:rPr>
              <a:t>  </a:t>
            </a:r>
            <a:r>
              <a:rPr lang="ko-KR" altLang="en-US" dirty="0" err="1" smtClean="0">
                <a:ea typeface="굴림" charset="-127"/>
              </a:rPr>
              <a:t>탈부착이</a:t>
            </a:r>
            <a:r>
              <a:rPr lang="ko-KR" altLang="en-US" dirty="0" smtClean="0">
                <a:ea typeface="굴림" charset="-127"/>
              </a:rPr>
              <a:t> 가능하게 한다</a:t>
            </a:r>
            <a:r>
              <a:rPr lang="en-US" altLang="ko-KR" dirty="0" smtClean="0">
                <a:ea typeface="굴림" charset="-127"/>
              </a:rPr>
              <a:t>.</a:t>
            </a:r>
          </a:p>
          <a:p>
            <a:r>
              <a:rPr lang="en-US" altLang="ko-KR" dirty="0" smtClean="0">
                <a:ea typeface="굴림" charset="-127"/>
              </a:rPr>
              <a:t>5.</a:t>
            </a:r>
            <a:r>
              <a:rPr lang="ko-KR" altLang="en-US" dirty="0" smtClean="0">
                <a:ea typeface="굴림" charset="-127"/>
              </a:rPr>
              <a:t>의자 배치를 라운드 형식으로 하고 앞뒤로 움직일 수 있는 의자를 설치한다</a:t>
            </a:r>
            <a:r>
              <a:rPr lang="en-US" altLang="ko-KR" dirty="0" smtClean="0">
                <a:ea typeface="굴림" charset="-127"/>
              </a:rPr>
              <a:t>.</a:t>
            </a:r>
          </a:p>
          <a:p>
            <a:endParaRPr lang="ko-KR" altLang="en-US" dirty="0" smtClean="0"/>
          </a:p>
          <a:p>
            <a:pPr eaLnBrk="1" hangingPunct="1"/>
            <a:endParaRPr lang="en-US" altLang="ko-KR" dirty="0" smtClean="0">
              <a:ea typeface="굴림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428596" y="1785926"/>
          <a:ext cx="7620000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타원형 설명선 8"/>
          <p:cNvSpPr/>
          <p:nvPr/>
        </p:nvSpPr>
        <p:spPr bwMode="auto">
          <a:xfrm>
            <a:off x="2786050" y="1500174"/>
            <a:ext cx="1071570" cy="785818"/>
          </a:xfrm>
          <a:prstGeom prst="wedgeEllipseCallout">
            <a:avLst>
              <a:gd name="adj1" fmla="val -55789"/>
              <a:gd name="adj2" fmla="val 7511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결합</a:t>
            </a:r>
            <a:r>
              <a:rPr lang="ko-KR" altLang="en-US" sz="1400" baseline="0" dirty="0" smtClean="0"/>
              <a:t>의</a:t>
            </a:r>
            <a:r>
              <a:rPr lang="ko-KR" altLang="en-US" sz="1400" dirty="0" smtClean="0"/>
              <a:t> </a:t>
            </a:r>
            <a:r>
              <a:rPr lang="ko-KR" altLang="en-US" sz="1400" baseline="0" dirty="0" smtClean="0"/>
              <a:t>원리</a:t>
            </a:r>
            <a:endParaRPr kumimoji="0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Graphic spid="8" grpId="0">
        <p:bldAsOne/>
      </p:bldGraphic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2. 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아이디어 장점과 단점</a:t>
            </a:r>
            <a:endPara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143092"/>
            <a:ext cx="7772400" cy="4714908"/>
          </a:xfrm>
        </p:spPr>
        <p:txBody>
          <a:bodyPr/>
          <a:lstStyle/>
          <a:p>
            <a:pPr marL="457200" indent="-457200" eaLnBrk="1" hangingPunct="1"/>
            <a:endParaRPr lang="en-US" altLang="ko-KR" dirty="0" smtClean="0">
              <a:ea typeface="굴림" charset="-127"/>
            </a:endParaRPr>
          </a:p>
          <a:p>
            <a:pPr marL="457200" indent="-457200" eaLnBrk="1" hangingPunct="1"/>
            <a:endParaRPr lang="en-US" altLang="ko-KR" dirty="0" smtClean="0">
              <a:ea typeface="굴림" charset="-127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500034" y="2143116"/>
          <a:ext cx="4048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385762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장점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4143372" y="2285992"/>
          <a:ext cx="4048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6248" y="400050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단점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35729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ea typeface="굴림" charset="-127"/>
              </a:rPr>
              <a:t>장애인 전용 문을 따로 설치하고  일반 문이 열릴 때 </a:t>
            </a:r>
            <a:r>
              <a:rPr lang="ko-KR" altLang="en-US" dirty="0" err="1" smtClean="0">
                <a:solidFill>
                  <a:srgbClr val="FF0000"/>
                </a:solidFill>
                <a:ea typeface="굴림" charset="-127"/>
              </a:rPr>
              <a:t>장애우</a:t>
            </a:r>
            <a:r>
              <a:rPr lang="ko-KR" altLang="en-US" dirty="0" smtClean="0">
                <a:solidFill>
                  <a:srgbClr val="FF0000"/>
                </a:solidFill>
                <a:ea typeface="굴림" charset="-127"/>
              </a:rPr>
              <a:t> 전용문이 열리도록 고안한다</a:t>
            </a: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Graphic spid="4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33400"/>
          </a:xfrm>
        </p:spPr>
        <p:txBody>
          <a:bodyPr/>
          <a:lstStyle/>
          <a:p>
            <a:pPr algn="l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아이디어 설계도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내용 개체 틀 3" descr="배치도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71546"/>
            <a:ext cx="6989245" cy="550068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2. 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아이디어 장점과 단점</a:t>
            </a:r>
            <a:endPara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143092"/>
            <a:ext cx="7772400" cy="4714908"/>
          </a:xfrm>
        </p:spPr>
        <p:txBody>
          <a:bodyPr/>
          <a:lstStyle/>
          <a:p>
            <a:pPr marL="457200" indent="-457200" eaLnBrk="1" hangingPunct="1"/>
            <a:endParaRPr lang="en-US" altLang="ko-KR" dirty="0" smtClean="0">
              <a:ea typeface="굴림" charset="-127"/>
            </a:endParaRPr>
          </a:p>
          <a:p>
            <a:pPr marL="457200" indent="-457200" eaLnBrk="1" hangingPunct="1"/>
            <a:endParaRPr lang="en-US" altLang="ko-KR" dirty="0" smtClean="0">
              <a:ea typeface="굴림" charset="-127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500034" y="2143116"/>
          <a:ext cx="4048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385762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장점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4143372" y="2285992"/>
          <a:ext cx="40481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6248" y="400050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단점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357299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ea typeface="굴림" charset="-127"/>
              </a:rPr>
              <a:t>뒤쪽 벽면에 여러 개의 문을 설치하고 인명 </a:t>
            </a:r>
            <a:r>
              <a:rPr lang="ko-KR" altLang="en-US" dirty="0" err="1" smtClean="0">
                <a:solidFill>
                  <a:srgbClr val="FF0000"/>
                </a:solidFill>
                <a:ea typeface="굴림" charset="-127"/>
              </a:rPr>
              <a:t>피해시</a:t>
            </a:r>
            <a:r>
              <a:rPr lang="ko-KR" altLang="en-US" dirty="0" smtClean="0">
                <a:solidFill>
                  <a:srgbClr val="FF0000"/>
                </a:solidFill>
                <a:ea typeface="굴림" charset="-127"/>
              </a:rPr>
              <a:t> 이용 가능한 스테이지 밑 터널 식 문을 설치한다</a:t>
            </a: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Graphic spid="4" grpId="0">
        <p:bldAsOne/>
      </p:bldGraphic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유레카 아이디어 ppt 자료">
  <a:themeElements>
    <a:clrScheme name="Office 테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테마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유레카 아이디어 ppt 자료</Template>
  <TotalTime>313</TotalTime>
  <Words>533</Words>
  <Application>Microsoft PowerPoint</Application>
  <PresentationFormat>화면 슬라이드 쇼(4:3)</PresentationFormat>
  <Paragraphs>136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유레카 아이디어 ppt 자료</vt:lpstr>
      <vt:lpstr>아이디어 도출과 설명, 개선의 과정</vt:lpstr>
      <vt:lpstr>목차</vt:lpstr>
      <vt:lpstr>1-1 세부 문제 정의</vt:lpstr>
      <vt:lpstr>1-2 세부 문제 별 아이디어 도출</vt:lpstr>
      <vt:lpstr>1-2 세부 문제 별 아이디어 도출</vt:lpstr>
      <vt:lpstr>1-3 아이디어 조합.</vt:lpstr>
      <vt:lpstr>2. 아이디어 장점과 단점</vt:lpstr>
      <vt:lpstr>2. 아이디어 설계도</vt:lpstr>
      <vt:lpstr>2. 아이디어 장점과 단점</vt:lpstr>
      <vt:lpstr>슬라이드 10</vt:lpstr>
      <vt:lpstr>2. 아이디어 장점과 단점</vt:lpstr>
      <vt:lpstr>2. 아이디어 장점과 단점</vt:lpstr>
      <vt:lpstr>2. 아이디어 장점과 단점</vt:lpstr>
      <vt:lpstr>3.최종 개선된 아이디어.</vt:lpstr>
      <vt:lpstr>3. 최종 개선아이디어 설계도</vt:lpstr>
      <vt:lpstr>감사합니다. 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아이디어 도출과 설명, 개선의 과정</dc:title>
  <dc:creator>Korean</dc:creator>
  <cp:lastModifiedBy>Korean</cp:lastModifiedBy>
  <cp:revision>36</cp:revision>
  <dcterms:created xsi:type="dcterms:W3CDTF">2010-12-06T15:05:39Z</dcterms:created>
  <dcterms:modified xsi:type="dcterms:W3CDTF">2010-12-13T09:42:20Z</dcterms:modified>
</cp:coreProperties>
</file>