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6" r:id="rId4"/>
    <p:sldId id="262" r:id="rId5"/>
    <p:sldId id="267" r:id="rId6"/>
    <p:sldId id="260" r:id="rId7"/>
    <p:sldId id="268" r:id="rId8"/>
    <p:sldId id="257" r:id="rId9"/>
    <p:sldId id="258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1A1C1-801E-444C-9EEE-A57550E7E29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A6B97F6-F127-4EEA-B834-1721F8489D95}">
      <dgm:prSet phldrT="[텍스트]"/>
      <dgm:spPr/>
      <dgm:t>
        <a:bodyPr/>
        <a:lstStyle/>
        <a:p>
          <a:pPr latinLnBrk="1"/>
          <a:r>
            <a:rPr lang="ko-KR" altLang="en-US" dirty="0" smtClean="0"/>
            <a:t>① 프로젝트 선정</a:t>
          </a:r>
          <a:endParaRPr lang="ko-KR" altLang="en-US" dirty="0"/>
        </a:p>
      </dgm:t>
    </dgm:pt>
    <dgm:pt modelId="{A1284996-D999-4118-B4D0-29F979CC05B8}" type="par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E9142C94-BE15-430A-9BFA-83307818837E}" type="sib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C303C5ED-307E-4498-8E8D-3076C1DBFC96}">
      <dgm:prSet phldrT="[텍스트]"/>
      <dgm:spPr/>
      <dgm:t>
        <a:bodyPr/>
        <a:lstStyle/>
        <a:p>
          <a:pPr latinLnBrk="1"/>
          <a:r>
            <a:rPr lang="ko-KR" altLang="en-US" dirty="0" smtClean="0"/>
            <a:t>② 여러 종류의 휴지통과 교내의 휴지통</a:t>
          </a:r>
          <a:endParaRPr lang="ko-KR" altLang="en-US" dirty="0"/>
        </a:p>
      </dgm:t>
    </dgm:pt>
    <dgm:pt modelId="{20EF1CD0-1F82-4AD8-ABB1-74F982E1B52C}" type="par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A54DF7A-2529-4B5B-9CF3-393414516B51}" type="sib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9B88578-838D-4DD4-9543-99B72F5D98EA}">
      <dgm:prSet phldrT="[텍스트]"/>
      <dgm:spPr/>
      <dgm:t>
        <a:bodyPr/>
        <a:lstStyle/>
        <a:p>
          <a:pPr latinLnBrk="1"/>
          <a:r>
            <a:rPr lang="ko-KR" altLang="en-US" dirty="0" smtClean="0"/>
            <a:t>③ 교내의 휴지통 실태 조사</a:t>
          </a:r>
          <a:endParaRPr lang="ko-KR" altLang="en-US" dirty="0"/>
        </a:p>
      </dgm:t>
    </dgm:pt>
    <dgm:pt modelId="{6FBAE73E-00B1-42AC-9BFE-B9A9B41D77D9}" type="par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AF0565B2-C25B-429B-A07D-C58AFA8068F5}" type="sib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8194000C-3B95-457F-B044-FEDC0D812918}">
      <dgm:prSet phldrT="[텍스트]"/>
      <dgm:spPr/>
      <dgm:t>
        <a:bodyPr/>
        <a:lstStyle/>
        <a:p>
          <a:pPr latinLnBrk="1"/>
          <a:r>
            <a:rPr lang="ko-KR" altLang="en-US" dirty="0" smtClean="0"/>
            <a:t>④ 개선방안도출</a:t>
          </a:r>
          <a:endParaRPr lang="ko-KR" altLang="en-US" dirty="0"/>
        </a:p>
      </dgm:t>
    </dgm:pt>
    <dgm:pt modelId="{A32694EC-78C9-48A2-8483-949CC740AAF5}" type="par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EBCD8060-54EB-42DE-B1F2-474841D0FC6C}" type="sib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6358C901-1E55-485A-8FD6-28C097DC9360}" type="pres">
      <dgm:prSet presAssocID="{C0E1A1C1-801E-444C-9EEE-A57550E7E2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A0FB3-8BEF-4FF3-8E11-65F99B64486C}" type="pres">
      <dgm:prSet presAssocID="{2A6B97F6-F127-4EEA-B834-1721F8489D95}" presName="parentLin" presStyleCnt="0"/>
      <dgm:spPr/>
    </dgm:pt>
    <dgm:pt modelId="{6C29FEA1-334C-4921-949A-61805BE5D1F1}" type="pres">
      <dgm:prSet presAssocID="{2A6B97F6-F127-4EEA-B834-1721F8489D95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8332777-A7C8-4BD0-9C61-2E2E78B725E9}" type="pres">
      <dgm:prSet presAssocID="{2A6B97F6-F127-4EEA-B834-1721F8489D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DFD77-1393-4C1C-B478-EE059A185816}" type="pres">
      <dgm:prSet presAssocID="{2A6B97F6-F127-4EEA-B834-1721F8489D95}" presName="negativeSpace" presStyleCnt="0"/>
      <dgm:spPr/>
    </dgm:pt>
    <dgm:pt modelId="{0D725A03-7CDF-4A26-BE5D-12F39B773D12}" type="pres">
      <dgm:prSet presAssocID="{2A6B97F6-F127-4EEA-B834-1721F8489D95}" presName="childText" presStyleLbl="conFgAcc1" presStyleIdx="0" presStyleCnt="4">
        <dgm:presLayoutVars>
          <dgm:bulletEnabled val="1"/>
        </dgm:presLayoutVars>
      </dgm:prSet>
      <dgm:spPr/>
    </dgm:pt>
    <dgm:pt modelId="{4790753F-5D2A-4353-808D-542B0AFC4354}" type="pres">
      <dgm:prSet presAssocID="{E9142C94-BE15-430A-9BFA-83307818837E}" presName="spaceBetweenRectangles" presStyleCnt="0"/>
      <dgm:spPr/>
    </dgm:pt>
    <dgm:pt modelId="{0F1EE806-0AEE-44A9-9C24-617871EFA3EE}" type="pres">
      <dgm:prSet presAssocID="{C303C5ED-307E-4498-8E8D-3076C1DBFC96}" presName="parentLin" presStyleCnt="0"/>
      <dgm:spPr/>
    </dgm:pt>
    <dgm:pt modelId="{5336C701-7E63-48D1-A80F-86D601679321}" type="pres">
      <dgm:prSet presAssocID="{C303C5ED-307E-4498-8E8D-3076C1DBFC96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1FA84D-2D26-4F1D-98B6-05ADE19DBCC3}" type="pres">
      <dgm:prSet presAssocID="{C303C5ED-307E-4498-8E8D-3076C1DBF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1A6B0-3CA4-4D7F-B92C-DDD47D2FB5DC}" type="pres">
      <dgm:prSet presAssocID="{C303C5ED-307E-4498-8E8D-3076C1DBFC96}" presName="negativeSpace" presStyleCnt="0"/>
      <dgm:spPr/>
    </dgm:pt>
    <dgm:pt modelId="{1D746BB0-5C7F-48CA-A735-8F62870820F9}" type="pres">
      <dgm:prSet presAssocID="{C303C5ED-307E-4498-8E8D-3076C1DBFC96}" presName="childText" presStyleLbl="conFgAcc1" presStyleIdx="1" presStyleCnt="4">
        <dgm:presLayoutVars>
          <dgm:bulletEnabled val="1"/>
        </dgm:presLayoutVars>
      </dgm:prSet>
      <dgm:spPr/>
    </dgm:pt>
    <dgm:pt modelId="{37DE6701-B56D-4BC9-9ED6-168F71B867E0}" type="pres">
      <dgm:prSet presAssocID="{FA54DF7A-2529-4B5B-9CF3-393414516B51}" presName="spaceBetweenRectangles" presStyleCnt="0"/>
      <dgm:spPr/>
    </dgm:pt>
    <dgm:pt modelId="{5D2997B5-4C8F-4605-8BC2-4806E7FF5ECD}" type="pres">
      <dgm:prSet presAssocID="{F9B88578-838D-4DD4-9543-99B72F5D98EA}" presName="parentLin" presStyleCnt="0"/>
      <dgm:spPr/>
    </dgm:pt>
    <dgm:pt modelId="{F4A482D8-6D93-4BA5-BCA4-BA7154BB05B0}" type="pres">
      <dgm:prSet presAssocID="{F9B88578-838D-4DD4-9543-99B72F5D98EA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4CA459D-309E-4419-9921-05085F3B811B}" type="pres">
      <dgm:prSet presAssocID="{F9B88578-838D-4DD4-9543-99B72F5D98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5AE36C-B2D1-4AAB-9414-A5FD6A0CC91A}" type="pres">
      <dgm:prSet presAssocID="{F9B88578-838D-4DD4-9543-99B72F5D98EA}" presName="negativeSpace" presStyleCnt="0"/>
      <dgm:spPr/>
    </dgm:pt>
    <dgm:pt modelId="{460A5549-246E-48DD-B82B-B24F6E6C61F1}" type="pres">
      <dgm:prSet presAssocID="{F9B88578-838D-4DD4-9543-99B72F5D98EA}" presName="childText" presStyleLbl="conFgAcc1" presStyleIdx="2" presStyleCnt="4">
        <dgm:presLayoutVars>
          <dgm:bulletEnabled val="1"/>
        </dgm:presLayoutVars>
      </dgm:prSet>
      <dgm:spPr/>
    </dgm:pt>
    <dgm:pt modelId="{BE9C9B68-CCF9-4135-9099-BC97F8ACB376}" type="pres">
      <dgm:prSet presAssocID="{AF0565B2-C25B-429B-A07D-C58AFA8068F5}" presName="spaceBetweenRectangles" presStyleCnt="0"/>
      <dgm:spPr/>
    </dgm:pt>
    <dgm:pt modelId="{DB62DCE6-F9EA-439D-93A4-37C5D371CF99}" type="pres">
      <dgm:prSet presAssocID="{8194000C-3B95-457F-B044-FEDC0D812918}" presName="parentLin" presStyleCnt="0"/>
      <dgm:spPr/>
    </dgm:pt>
    <dgm:pt modelId="{320B0436-001F-41E4-9C1C-2DDCB6A8301A}" type="pres">
      <dgm:prSet presAssocID="{8194000C-3B95-457F-B044-FEDC0D8129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B849969-D983-40C2-80DE-CF5193BCA5DD}" type="pres">
      <dgm:prSet presAssocID="{8194000C-3B95-457F-B044-FEDC0D812918}" presName="parentText" presStyleLbl="node1" presStyleIdx="3" presStyleCnt="4" custLinFactNeighborX="-802" custLinFactNeighborY="-419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79F13-3EDA-4F56-AA6E-A06526F31594}" type="pres">
      <dgm:prSet presAssocID="{8194000C-3B95-457F-B044-FEDC0D812918}" presName="negativeSpace" presStyleCnt="0"/>
      <dgm:spPr/>
    </dgm:pt>
    <dgm:pt modelId="{2F0E0E1E-220F-4FCC-AB7D-89C6474211FD}" type="pres">
      <dgm:prSet presAssocID="{8194000C-3B95-457F-B044-FEDC0D8129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FFA186D-A7CE-41DD-A639-64ADF225B606}" type="presOf" srcId="{8194000C-3B95-457F-B044-FEDC0D812918}" destId="{320B0436-001F-41E4-9C1C-2DDCB6A8301A}" srcOrd="0" destOrd="0" presId="urn:microsoft.com/office/officeart/2005/8/layout/list1"/>
    <dgm:cxn modelId="{9FADFD62-E9DB-43E1-9DC1-BA78745688D5}" srcId="{C0E1A1C1-801E-444C-9EEE-A57550E7E296}" destId="{C303C5ED-307E-4498-8E8D-3076C1DBFC96}" srcOrd="1" destOrd="0" parTransId="{20EF1CD0-1F82-4AD8-ABB1-74F982E1B52C}" sibTransId="{FA54DF7A-2529-4B5B-9CF3-393414516B51}"/>
    <dgm:cxn modelId="{E90A1E17-4911-44CB-B976-A620843F727E}" type="presOf" srcId="{C0E1A1C1-801E-444C-9EEE-A57550E7E296}" destId="{6358C901-1E55-485A-8FD6-28C097DC9360}" srcOrd="0" destOrd="0" presId="urn:microsoft.com/office/officeart/2005/8/layout/list1"/>
    <dgm:cxn modelId="{1791093F-AA87-495E-AEA2-A3BA7A8F3F17}" type="presOf" srcId="{2A6B97F6-F127-4EEA-B834-1721F8489D95}" destId="{6C29FEA1-334C-4921-949A-61805BE5D1F1}" srcOrd="0" destOrd="0" presId="urn:microsoft.com/office/officeart/2005/8/layout/list1"/>
    <dgm:cxn modelId="{6BC8DB67-B02C-4089-81C0-2AD568AAADF0}" type="presOf" srcId="{8194000C-3B95-457F-B044-FEDC0D812918}" destId="{1B849969-D983-40C2-80DE-CF5193BCA5DD}" srcOrd="1" destOrd="0" presId="urn:microsoft.com/office/officeart/2005/8/layout/list1"/>
    <dgm:cxn modelId="{01DA9D80-D05B-4F22-BE3A-A904444FB7B0}" type="presOf" srcId="{F9B88578-838D-4DD4-9543-99B72F5D98EA}" destId="{E4CA459D-309E-4419-9921-05085F3B811B}" srcOrd="1" destOrd="0" presId="urn:microsoft.com/office/officeart/2005/8/layout/list1"/>
    <dgm:cxn modelId="{906E6FCC-4622-4CA0-B173-F0B820326485}" srcId="{C0E1A1C1-801E-444C-9EEE-A57550E7E296}" destId="{2A6B97F6-F127-4EEA-B834-1721F8489D95}" srcOrd="0" destOrd="0" parTransId="{A1284996-D999-4118-B4D0-29F979CC05B8}" sibTransId="{E9142C94-BE15-430A-9BFA-83307818837E}"/>
    <dgm:cxn modelId="{D8209D4F-42A9-4556-8DBC-53639BF953D8}" type="presOf" srcId="{C303C5ED-307E-4498-8E8D-3076C1DBFC96}" destId="{5336C701-7E63-48D1-A80F-86D601679321}" srcOrd="0" destOrd="0" presId="urn:microsoft.com/office/officeart/2005/8/layout/list1"/>
    <dgm:cxn modelId="{A24C6F2A-5540-4730-89D8-4A1DA31AA22D}" type="presOf" srcId="{F9B88578-838D-4DD4-9543-99B72F5D98EA}" destId="{F4A482D8-6D93-4BA5-BCA4-BA7154BB05B0}" srcOrd="0" destOrd="0" presId="urn:microsoft.com/office/officeart/2005/8/layout/list1"/>
    <dgm:cxn modelId="{DF8CA903-5037-4021-AFDC-389F77DB640E}" type="presOf" srcId="{C303C5ED-307E-4498-8E8D-3076C1DBFC96}" destId="{111FA84D-2D26-4F1D-98B6-05ADE19DBCC3}" srcOrd="1" destOrd="0" presId="urn:microsoft.com/office/officeart/2005/8/layout/list1"/>
    <dgm:cxn modelId="{8BEC849A-2E97-4E3E-AFD3-96825F989DBC}" srcId="{C0E1A1C1-801E-444C-9EEE-A57550E7E296}" destId="{F9B88578-838D-4DD4-9543-99B72F5D98EA}" srcOrd="2" destOrd="0" parTransId="{6FBAE73E-00B1-42AC-9BFE-B9A9B41D77D9}" sibTransId="{AF0565B2-C25B-429B-A07D-C58AFA8068F5}"/>
    <dgm:cxn modelId="{28032CAD-92D5-44DC-8D30-657CCB694213}" srcId="{C0E1A1C1-801E-444C-9EEE-A57550E7E296}" destId="{8194000C-3B95-457F-B044-FEDC0D812918}" srcOrd="3" destOrd="0" parTransId="{A32694EC-78C9-48A2-8483-949CC740AAF5}" sibTransId="{EBCD8060-54EB-42DE-B1F2-474841D0FC6C}"/>
    <dgm:cxn modelId="{7A101626-27C2-4150-9FE9-BCC96B3B1A68}" type="presOf" srcId="{2A6B97F6-F127-4EEA-B834-1721F8489D95}" destId="{E8332777-A7C8-4BD0-9C61-2E2E78B725E9}" srcOrd="1" destOrd="0" presId="urn:microsoft.com/office/officeart/2005/8/layout/list1"/>
    <dgm:cxn modelId="{93DFA8BA-79F1-4CB4-B12F-1D7C2FE18644}" type="presParOf" srcId="{6358C901-1E55-485A-8FD6-28C097DC9360}" destId="{840A0FB3-8BEF-4FF3-8E11-65F99B64486C}" srcOrd="0" destOrd="0" presId="urn:microsoft.com/office/officeart/2005/8/layout/list1"/>
    <dgm:cxn modelId="{300A0B0B-8C74-4650-AD17-706C782DA80B}" type="presParOf" srcId="{840A0FB3-8BEF-4FF3-8E11-65F99B64486C}" destId="{6C29FEA1-334C-4921-949A-61805BE5D1F1}" srcOrd="0" destOrd="0" presId="urn:microsoft.com/office/officeart/2005/8/layout/list1"/>
    <dgm:cxn modelId="{63531028-282F-4381-B4A7-1B89FE33DCDA}" type="presParOf" srcId="{840A0FB3-8BEF-4FF3-8E11-65F99B64486C}" destId="{E8332777-A7C8-4BD0-9C61-2E2E78B725E9}" srcOrd="1" destOrd="0" presId="urn:microsoft.com/office/officeart/2005/8/layout/list1"/>
    <dgm:cxn modelId="{6A5CE5AC-73D2-44E8-966E-57692CC3A488}" type="presParOf" srcId="{6358C901-1E55-485A-8FD6-28C097DC9360}" destId="{C77DFD77-1393-4C1C-B478-EE059A185816}" srcOrd="1" destOrd="0" presId="urn:microsoft.com/office/officeart/2005/8/layout/list1"/>
    <dgm:cxn modelId="{BEEF2FC5-5FBA-4D76-81ED-8104717CFE0E}" type="presParOf" srcId="{6358C901-1E55-485A-8FD6-28C097DC9360}" destId="{0D725A03-7CDF-4A26-BE5D-12F39B773D12}" srcOrd="2" destOrd="0" presId="urn:microsoft.com/office/officeart/2005/8/layout/list1"/>
    <dgm:cxn modelId="{48942C5C-9927-4343-8B9D-F2AE44426018}" type="presParOf" srcId="{6358C901-1E55-485A-8FD6-28C097DC9360}" destId="{4790753F-5D2A-4353-808D-542B0AFC4354}" srcOrd="3" destOrd="0" presId="urn:microsoft.com/office/officeart/2005/8/layout/list1"/>
    <dgm:cxn modelId="{36B69F4E-7911-466A-B8DF-40A80019B764}" type="presParOf" srcId="{6358C901-1E55-485A-8FD6-28C097DC9360}" destId="{0F1EE806-0AEE-44A9-9C24-617871EFA3EE}" srcOrd="4" destOrd="0" presId="urn:microsoft.com/office/officeart/2005/8/layout/list1"/>
    <dgm:cxn modelId="{0FC0F766-2A9A-481C-8231-1CEC23A09B0D}" type="presParOf" srcId="{0F1EE806-0AEE-44A9-9C24-617871EFA3EE}" destId="{5336C701-7E63-48D1-A80F-86D601679321}" srcOrd="0" destOrd="0" presId="urn:microsoft.com/office/officeart/2005/8/layout/list1"/>
    <dgm:cxn modelId="{E8CF3282-0080-4C95-85B3-E7149D95E845}" type="presParOf" srcId="{0F1EE806-0AEE-44A9-9C24-617871EFA3EE}" destId="{111FA84D-2D26-4F1D-98B6-05ADE19DBCC3}" srcOrd="1" destOrd="0" presId="urn:microsoft.com/office/officeart/2005/8/layout/list1"/>
    <dgm:cxn modelId="{37298A94-193F-41DD-81A7-32CE25BBA115}" type="presParOf" srcId="{6358C901-1E55-485A-8FD6-28C097DC9360}" destId="{74A1A6B0-3CA4-4D7F-B92C-DDD47D2FB5DC}" srcOrd="5" destOrd="0" presId="urn:microsoft.com/office/officeart/2005/8/layout/list1"/>
    <dgm:cxn modelId="{A63BB466-0DE0-433F-81B3-306091CCCA95}" type="presParOf" srcId="{6358C901-1E55-485A-8FD6-28C097DC9360}" destId="{1D746BB0-5C7F-48CA-A735-8F62870820F9}" srcOrd="6" destOrd="0" presId="urn:microsoft.com/office/officeart/2005/8/layout/list1"/>
    <dgm:cxn modelId="{06FD1370-1C71-41AB-A27D-B37F1BA5B754}" type="presParOf" srcId="{6358C901-1E55-485A-8FD6-28C097DC9360}" destId="{37DE6701-B56D-4BC9-9ED6-168F71B867E0}" srcOrd="7" destOrd="0" presId="urn:microsoft.com/office/officeart/2005/8/layout/list1"/>
    <dgm:cxn modelId="{FFC6A9EA-EADE-455F-BF5C-B9A56774BB5A}" type="presParOf" srcId="{6358C901-1E55-485A-8FD6-28C097DC9360}" destId="{5D2997B5-4C8F-4605-8BC2-4806E7FF5ECD}" srcOrd="8" destOrd="0" presId="urn:microsoft.com/office/officeart/2005/8/layout/list1"/>
    <dgm:cxn modelId="{15B2133D-C7EE-4B09-ABDB-FD3124ADB05A}" type="presParOf" srcId="{5D2997B5-4C8F-4605-8BC2-4806E7FF5ECD}" destId="{F4A482D8-6D93-4BA5-BCA4-BA7154BB05B0}" srcOrd="0" destOrd="0" presId="urn:microsoft.com/office/officeart/2005/8/layout/list1"/>
    <dgm:cxn modelId="{689ED4C8-0725-49F0-880C-90D3DC0E94B1}" type="presParOf" srcId="{5D2997B5-4C8F-4605-8BC2-4806E7FF5ECD}" destId="{E4CA459D-309E-4419-9921-05085F3B811B}" srcOrd="1" destOrd="0" presId="urn:microsoft.com/office/officeart/2005/8/layout/list1"/>
    <dgm:cxn modelId="{8FB20098-1AB3-409D-AFEB-335E9310E7A3}" type="presParOf" srcId="{6358C901-1E55-485A-8FD6-28C097DC9360}" destId="{FB5AE36C-B2D1-4AAB-9414-A5FD6A0CC91A}" srcOrd="9" destOrd="0" presId="urn:microsoft.com/office/officeart/2005/8/layout/list1"/>
    <dgm:cxn modelId="{3A4E25B2-18BC-46C0-93EB-440DAE841B3F}" type="presParOf" srcId="{6358C901-1E55-485A-8FD6-28C097DC9360}" destId="{460A5549-246E-48DD-B82B-B24F6E6C61F1}" srcOrd="10" destOrd="0" presId="urn:microsoft.com/office/officeart/2005/8/layout/list1"/>
    <dgm:cxn modelId="{8A9BDAA1-5785-4E91-A902-8C337F849BF7}" type="presParOf" srcId="{6358C901-1E55-485A-8FD6-28C097DC9360}" destId="{BE9C9B68-CCF9-4135-9099-BC97F8ACB376}" srcOrd="11" destOrd="0" presId="urn:microsoft.com/office/officeart/2005/8/layout/list1"/>
    <dgm:cxn modelId="{1BC8C23B-1874-4B4A-9B50-B490A6B285DE}" type="presParOf" srcId="{6358C901-1E55-485A-8FD6-28C097DC9360}" destId="{DB62DCE6-F9EA-439D-93A4-37C5D371CF99}" srcOrd="12" destOrd="0" presId="urn:microsoft.com/office/officeart/2005/8/layout/list1"/>
    <dgm:cxn modelId="{D2E27C3F-F7D7-4E8A-B9E4-8CFF3E21205F}" type="presParOf" srcId="{DB62DCE6-F9EA-439D-93A4-37C5D371CF99}" destId="{320B0436-001F-41E4-9C1C-2DDCB6A8301A}" srcOrd="0" destOrd="0" presId="urn:microsoft.com/office/officeart/2005/8/layout/list1"/>
    <dgm:cxn modelId="{F90E85F0-984A-48D8-998F-A90EBEE600DF}" type="presParOf" srcId="{DB62DCE6-F9EA-439D-93A4-37C5D371CF99}" destId="{1B849969-D983-40C2-80DE-CF5193BCA5DD}" srcOrd="1" destOrd="0" presId="urn:microsoft.com/office/officeart/2005/8/layout/list1"/>
    <dgm:cxn modelId="{AA680652-9050-4747-9895-B45AFC3E352D}" type="presParOf" srcId="{6358C901-1E55-485A-8FD6-28C097DC9360}" destId="{7E279F13-3EDA-4F56-AA6E-A06526F31594}" srcOrd="13" destOrd="0" presId="urn:microsoft.com/office/officeart/2005/8/layout/list1"/>
    <dgm:cxn modelId="{47DD4457-7478-430A-B49B-18680E9CC32A}" type="presParOf" srcId="{6358C901-1E55-485A-8FD6-28C097DC9360}" destId="{2F0E0E1E-220F-4FCC-AB7D-89C6474211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1A1C1-801E-444C-9EEE-A57550E7E29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A6B97F6-F127-4EEA-B834-1721F8489D95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① 프로젝트 선정</a:t>
          </a:r>
          <a:endParaRPr lang="ko-KR" altLang="en-US" dirty="0"/>
        </a:p>
      </dgm:t>
    </dgm:pt>
    <dgm:pt modelId="{A1284996-D999-4118-B4D0-29F979CC05B8}" type="par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E9142C94-BE15-430A-9BFA-83307818837E}" type="sib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C303C5ED-307E-4498-8E8D-3076C1DBFC96}">
      <dgm:prSet phldrT="[텍스트]"/>
      <dgm:spPr/>
      <dgm:t>
        <a:bodyPr/>
        <a:lstStyle/>
        <a:p>
          <a:pPr latinLnBrk="1"/>
          <a:r>
            <a:rPr lang="ko-KR" altLang="en-US" dirty="0" smtClean="0"/>
            <a:t>② 여러 종류의 휴지통과 교내의 휴지통</a:t>
          </a:r>
          <a:endParaRPr lang="ko-KR" altLang="en-US" dirty="0"/>
        </a:p>
      </dgm:t>
    </dgm:pt>
    <dgm:pt modelId="{20EF1CD0-1F82-4AD8-ABB1-74F982E1B52C}" type="par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A54DF7A-2529-4B5B-9CF3-393414516B51}" type="sib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9B88578-838D-4DD4-9543-99B72F5D98EA}">
      <dgm:prSet phldrT="[텍스트]"/>
      <dgm:spPr/>
      <dgm:t>
        <a:bodyPr/>
        <a:lstStyle/>
        <a:p>
          <a:pPr latinLnBrk="1"/>
          <a:r>
            <a:rPr lang="ko-KR" altLang="en-US" dirty="0" smtClean="0"/>
            <a:t>③ 교내의 휴지통 실태 조사</a:t>
          </a:r>
          <a:endParaRPr lang="ko-KR" altLang="en-US" dirty="0"/>
        </a:p>
      </dgm:t>
    </dgm:pt>
    <dgm:pt modelId="{6FBAE73E-00B1-42AC-9BFE-B9A9B41D77D9}" type="par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AF0565B2-C25B-429B-A07D-C58AFA8068F5}" type="sib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8194000C-3B95-457F-B044-FEDC0D812918}">
      <dgm:prSet phldrT="[텍스트]"/>
      <dgm:spPr/>
      <dgm:t>
        <a:bodyPr/>
        <a:lstStyle/>
        <a:p>
          <a:pPr latinLnBrk="1"/>
          <a:r>
            <a:rPr lang="ko-KR" altLang="en-US" dirty="0" smtClean="0"/>
            <a:t>④ 개선방안도출</a:t>
          </a:r>
          <a:endParaRPr lang="ko-KR" altLang="en-US" dirty="0"/>
        </a:p>
      </dgm:t>
    </dgm:pt>
    <dgm:pt modelId="{A32694EC-78C9-48A2-8483-949CC740AAF5}" type="par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EBCD8060-54EB-42DE-B1F2-474841D0FC6C}" type="sib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6358C901-1E55-485A-8FD6-28C097DC9360}" type="pres">
      <dgm:prSet presAssocID="{C0E1A1C1-801E-444C-9EEE-A57550E7E2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A0FB3-8BEF-4FF3-8E11-65F99B64486C}" type="pres">
      <dgm:prSet presAssocID="{2A6B97F6-F127-4EEA-B834-1721F8489D95}" presName="parentLin" presStyleCnt="0"/>
      <dgm:spPr/>
    </dgm:pt>
    <dgm:pt modelId="{6C29FEA1-334C-4921-949A-61805BE5D1F1}" type="pres">
      <dgm:prSet presAssocID="{2A6B97F6-F127-4EEA-B834-1721F8489D95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8332777-A7C8-4BD0-9C61-2E2E78B725E9}" type="pres">
      <dgm:prSet presAssocID="{2A6B97F6-F127-4EEA-B834-1721F8489D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DFD77-1393-4C1C-B478-EE059A185816}" type="pres">
      <dgm:prSet presAssocID="{2A6B97F6-F127-4EEA-B834-1721F8489D95}" presName="negativeSpace" presStyleCnt="0"/>
      <dgm:spPr/>
    </dgm:pt>
    <dgm:pt modelId="{0D725A03-7CDF-4A26-BE5D-12F39B773D12}" type="pres">
      <dgm:prSet presAssocID="{2A6B97F6-F127-4EEA-B834-1721F8489D95}" presName="childText" presStyleLbl="conFgAcc1" presStyleIdx="0" presStyleCnt="4">
        <dgm:presLayoutVars>
          <dgm:bulletEnabled val="1"/>
        </dgm:presLayoutVars>
      </dgm:prSet>
      <dgm:spPr/>
    </dgm:pt>
    <dgm:pt modelId="{4790753F-5D2A-4353-808D-542B0AFC4354}" type="pres">
      <dgm:prSet presAssocID="{E9142C94-BE15-430A-9BFA-83307818837E}" presName="spaceBetweenRectangles" presStyleCnt="0"/>
      <dgm:spPr/>
    </dgm:pt>
    <dgm:pt modelId="{0F1EE806-0AEE-44A9-9C24-617871EFA3EE}" type="pres">
      <dgm:prSet presAssocID="{C303C5ED-307E-4498-8E8D-3076C1DBFC96}" presName="parentLin" presStyleCnt="0"/>
      <dgm:spPr/>
    </dgm:pt>
    <dgm:pt modelId="{5336C701-7E63-48D1-A80F-86D601679321}" type="pres">
      <dgm:prSet presAssocID="{C303C5ED-307E-4498-8E8D-3076C1DBFC96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1FA84D-2D26-4F1D-98B6-05ADE19DBCC3}" type="pres">
      <dgm:prSet presAssocID="{C303C5ED-307E-4498-8E8D-3076C1DBF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1A6B0-3CA4-4D7F-B92C-DDD47D2FB5DC}" type="pres">
      <dgm:prSet presAssocID="{C303C5ED-307E-4498-8E8D-3076C1DBFC96}" presName="negativeSpace" presStyleCnt="0"/>
      <dgm:spPr/>
    </dgm:pt>
    <dgm:pt modelId="{1D746BB0-5C7F-48CA-A735-8F62870820F9}" type="pres">
      <dgm:prSet presAssocID="{C303C5ED-307E-4498-8E8D-3076C1DBFC96}" presName="childText" presStyleLbl="conFgAcc1" presStyleIdx="1" presStyleCnt="4">
        <dgm:presLayoutVars>
          <dgm:bulletEnabled val="1"/>
        </dgm:presLayoutVars>
      </dgm:prSet>
      <dgm:spPr/>
    </dgm:pt>
    <dgm:pt modelId="{37DE6701-B56D-4BC9-9ED6-168F71B867E0}" type="pres">
      <dgm:prSet presAssocID="{FA54DF7A-2529-4B5B-9CF3-393414516B51}" presName="spaceBetweenRectangles" presStyleCnt="0"/>
      <dgm:spPr/>
    </dgm:pt>
    <dgm:pt modelId="{5D2997B5-4C8F-4605-8BC2-4806E7FF5ECD}" type="pres">
      <dgm:prSet presAssocID="{F9B88578-838D-4DD4-9543-99B72F5D98EA}" presName="parentLin" presStyleCnt="0"/>
      <dgm:spPr/>
    </dgm:pt>
    <dgm:pt modelId="{F4A482D8-6D93-4BA5-BCA4-BA7154BB05B0}" type="pres">
      <dgm:prSet presAssocID="{F9B88578-838D-4DD4-9543-99B72F5D98EA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4CA459D-309E-4419-9921-05085F3B811B}" type="pres">
      <dgm:prSet presAssocID="{F9B88578-838D-4DD4-9543-99B72F5D98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5AE36C-B2D1-4AAB-9414-A5FD6A0CC91A}" type="pres">
      <dgm:prSet presAssocID="{F9B88578-838D-4DD4-9543-99B72F5D98EA}" presName="negativeSpace" presStyleCnt="0"/>
      <dgm:spPr/>
    </dgm:pt>
    <dgm:pt modelId="{460A5549-246E-48DD-B82B-B24F6E6C61F1}" type="pres">
      <dgm:prSet presAssocID="{F9B88578-838D-4DD4-9543-99B72F5D98EA}" presName="childText" presStyleLbl="conFgAcc1" presStyleIdx="2" presStyleCnt="4">
        <dgm:presLayoutVars>
          <dgm:bulletEnabled val="1"/>
        </dgm:presLayoutVars>
      </dgm:prSet>
      <dgm:spPr/>
    </dgm:pt>
    <dgm:pt modelId="{BE9C9B68-CCF9-4135-9099-BC97F8ACB376}" type="pres">
      <dgm:prSet presAssocID="{AF0565B2-C25B-429B-A07D-C58AFA8068F5}" presName="spaceBetweenRectangles" presStyleCnt="0"/>
      <dgm:spPr/>
    </dgm:pt>
    <dgm:pt modelId="{DB62DCE6-F9EA-439D-93A4-37C5D371CF99}" type="pres">
      <dgm:prSet presAssocID="{8194000C-3B95-457F-B044-FEDC0D812918}" presName="parentLin" presStyleCnt="0"/>
      <dgm:spPr/>
    </dgm:pt>
    <dgm:pt modelId="{320B0436-001F-41E4-9C1C-2DDCB6A8301A}" type="pres">
      <dgm:prSet presAssocID="{8194000C-3B95-457F-B044-FEDC0D8129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B849969-D983-40C2-80DE-CF5193BCA5DD}" type="pres">
      <dgm:prSet presAssocID="{8194000C-3B95-457F-B044-FEDC0D812918}" presName="parentText" presStyleLbl="node1" presStyleIdx="3" presStyleCnt="4" custLinFactNeighborX="-802" custLinFactNeighborY="-419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79F13-3EDA-4F56-AA6E-A06526F31594}" type="pres">
      <dgm:prSet presAssocID="{8194000C-3B95-457F-B044-FEDC0D812918}" presName="negativeSpace" presStyleCnt="0"/>
      <dgm:spPr/>
    </dgm:pt>
    <dgm:pt modelId="{2F0E0E1E-220F-4FCC-AB7D-89C6474211FD}" type="pres">
      <dgm:prSet presAssocID="{8194000C-3B95-457F-B044-FEDC0D8129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2671C3-D11D-40BF-A2E6-83C8AE03CCF7}" type="presOf" srcId="{8194000C-3B95-457F-B044-FEDC0D812918}" destId="{320B0436-001F-41E4-9C1C-2DDCB6A8301A}" srcOrd="0" destOrd="0" presId="urn:microsoft.com/office/officeart/2005/8/layout/list1"/>
    <dgm:cxn modelId="{9FADFD62-E9DB-43E1-9DC1-BA78745688D5}" srcId="{C0E1A1C1-801E-444C-9EEE-A57550E7E296}" destId="{C303C5ED-307E-4498-8E8D-3076C1DBFC96}" srcOrd="1" destOrd="0" parTransId="{20EF1CD0-1F82-4AD8-ABB1-74F982E1B52C}" sibTransId="{FA54DF7A-2529-4B5B-9CF3-393414516B51}"/>
    <dgm:cxn modelId="{859D4B00-BAF8-4AA3-AEED-777727AC4882}" type="presOf" srcId="{2A6B97F6-F127-4EEA-B834-1721F8489D95}" destId="{E8332777-A7C8-4BD0-9C61-2E2E78B725E9}" srcOrd="1" destOrd="0" presId="urn:microsoft.com/office/officeart/2005/8/layout/list1"/>
    <dgm:cxn modelId="{E8AB67BA-2657-4A3F-B009-2C9C4D35DF82}" type="presOf" srcId="{F9B88578-838D-4DD4-9543-99B72F5D98EA}" destId="{E4CA459D-309E-4419-9921-05085F3B811B}" srcOrd="1" destOrd="0" presId="urn:microsoft.com/office/officeart/2005/8/layout/list1"/>
    <dgm:cxn modelId="{1BF64AC4-9EB4-4D91-91BC-9BD05456DFF2}" type="presOf" srcId="{F9B88578-838D-4DD4-9543-99B72F5D98EA}" destId="{F4A482D8-6D93-4BA5-BCA4-BA7154BB05B0}" srcOrd="0" destOrd="0" presId="urn:microsoft.com/office/officeart/2005/8/layout/list1"/>
    <dgm:cxn modelId="{4DA25685-CD39-4CE8-AFD6-F8E73293C4A6}" type="presOf" srcId="{C303C5ED-307E-4498-8E8D-3076C1DBFC96}" destId="{111FA84D-2D26-4F1D-98B6-05ADE19DBCC3}" srcOrd="1" destOrd="0" presId="urn:microsoft.com/office/officeart/2005/8/layout/list1"/>
    <dgm:cxn modelId="{C1084CD0-F537-468E-A4A4-89D0D56044FF}" type="presOf" srcId="{8194000C-3B95-457F-B044-FEDC0D812918}" destId="{1B849969-D983-40C2-80DE-CF5193BCA5DD}" srcOrd="1" destOrd="0" presId="urn:microsoft.com/office/officeart/2005/8/layout/list1"/>
    <dgm:cxn modelId="{5FC396AC-DB38-48B1-8907-547F768126EC}" type="presOf" srcId="{C303C5ED-307E-4498-8E8D-3076C1DBFC96}" destId="{5336C701-7E63-48D1-A80F-86D601679321}" srcOrd="0" destOrd="0" presId="urn:microsoft.com/office/officeart/2005/8/layout/list1"/>
    <dgm:cxn modelId="{2B46DEF0-7932-490F-A0E7-88500615C9BD}" type="presOf" srcId="{C0E1A1C1-801E-444C-9EEE-A57550E7E296}" destId="{6358C901-1E55-485A-8FD6-28C097DC9360}" srcOrd="0" destOrd="0" presId="urn:microsoft.com/office/officeart/2005/8/layout/list1"/>
    <dgm:cxn modelId="{906E6FCC-4622-4CA0-B173-F0B820326485}" srcId="{C0E1A1C1-801E-444C-9EEE-A57550E7E296}" destId="{2A6B97F6-F127-4EEA-B834-1721F8489D95}" srcOrd="0" destOrd="0" parTransId="{A1284996-D999-4118-B4D0-29F979CC05B8}" sibTransId="{E9142C94-BE15-430A-9BFA-83307818837E}"/>
    <dgm:cxn modelId="{8BEC849A-2E97-4E3E-AFD3-96825F989DBC}" srcId="{C0E1A1C1-801E-444C-9EEE-A57550E7E296}" destId="{F9B88578-838D-4DD4-9543-99B72F5D98EA}" srcOrd="2" destOrd="0" parTransId="{6FBAE73E-00B1-42AC-9BFE-B9A9B41D77D9}" sibTransId="{AF0565B2-C25B-429B-A07D-C58AFA8068F5}"/>
    <dgm:cxn modelId="{28032CAD-92D5-44DC-8D30-657CCB694213}" srcId="{C0E1A1C1-801E-444C-9EEE-A57550E7E296}" destId="{8194000C-3B95-457F-B044-FEDC0D812918}" srcOrd="3" destOrd="0" parTransId="{A32694EC-78C9-48A2-8483-949CC740AAF5}" sibTransId="{EBCD8060-54EB-42DE-B1F2-474841D0FC6C}"/>
    <dgm:cxn modelId="{E4706C65-F6EB-47C4-88A8-0DA91A62FC20}" type="presOf" srcId="{2A6B97F6-F127-4EEA-B834-1721F8489D95}" destId="{6C29FEA1-334C-4921-949A-61805BE5D1F1}" srcOrd="0" destOrd="0" presId="urn:microsoft.com/office/officeart/2005/8/layout/list1"/>
    <dgm:cxn modelId="{87E7B4F9-C935-4798-AA95-9BBE134FF76D}" type="presParOf" srcId="{6358C901-1E55-485A-8FD6-28C097DC9360}" destId="{840A0FB3-8BEF-4FF3-8E11-65F99B64486C}" srcOrd="0" destOrd="0" presId="urn:microsoft.com/office/officeart/2005/8/layout/list1"/>
    <dgm:cxn modelId="{94F59C1B-5529-47E4-B736-A51D8162A865}" type="presParOf" srcId="{840A0FB3-8BEF-4FF3-8E11-65F99B64486C}" destId="{6C29FEA1-334C-4921-949A-61805BE5D1F1}" srcOrd="0" destOrd="0" presId="urn:microsoft.com/office/officeart/2005/8/layout/list1"/>
    <dgm:cxn modelId="{6A1C6146-0359-4D98-BF8B-FE6F2B223EE5}" type="presParOf" srcId="{840A0FB3-8BEF-4FF3-8E11-65F99B64486C}" destId="{E8332777-A7C8-4BD0-9C61-2E2E78B725E9}" srcOrd="1" destOrd="0" presId="urn:microsoft.com/office/officeart/2005/8/layout/list1"/>
    <dgm:cxn modelId="{D7F56877-9910-4A3A-B42F-2BE4485E95EC}" type="presParOf" srcId="{6358C901-1E55-485A-8FD6-28C097DC9360}" destId="{C77DFD77-1393-4C1C-B478-EE059A185816}" srcOrd="1" destOrd="0" presId="urn:microsoft.com/office/officeart/2005/8/layout/list1"/>
    <dgm:cxn modelId="{8FF43635-9DC2-473F-9C21-A891AB66B8AF}" type="presParOf" srcId="{6358C901-1E55-485A-8FD6-28C097DC9360}" destId="{0D725A03-7CDF-4A26-BE5D-12F39B773D12}" srcOrd="2" destOrd="0" presId="urn:microsoft.com/office/officeart/2005/8/layout/list1"/>
    <dgm:cxn modelId="{F84E6D4C-A1E8-4460-B998-47173105C9F5}" type="presParOf" srcId="{6358C901-1E55-485A-8FD6-28C097DC9360}" destId="{4790753F-5D2A-4353-808D-542B0AFC4354}" srcOrd="3" destOrd="0" presId="urn:microsoft.com/office/officeart/2005/8/layout/list1"/>
    <dgm:cxn modelId="{4C8F6B47-4ABC-4EE6-882D-EB834B8943E6}" type="presParOf" srcId="{6358C901-1E55-485A-8FD6-28C097DC9360}" destId="{0F1EE806-0AEE-44A9-9C24-617871EFA3EE}" srcOrd="4" destOrd="0" presId="urn:microsoft.com/office/officeart/2005/8/layout/list1"/>
    <dgm:cxn modelId="{5B901132-DD3D-46FC-BFAB-9F1B487912E7}" type="presParOf" srcId="{0F1EE806-0AEE-44A9-9C24-617871EFA3EE}" destId="{5336C701-7E63-48D1-A80F-86D601679321}" srcOrd="0" destOrd="0" presId="urn:microsoft.com/office/officeart/2005/8/layout/list1"/>
    <dgm:cxn modelId="{D482BB65-A1B4-4955-9A9A-EF5E2C200272}" type="presParOf" srcId="{0F1EE806-0AEE-44A9-9C24-617871EFA3EE}" destId="{111FA84D-2D26-4F1D-98B6-05ADE19DBCC3}" srcOrd="1" destOrd="0" presId="urn:microsoft.com/office/officeart/2005/8/layout/list1"/>
    <dgm:cxn modelId="{C07CA9CD-2EC1-4743-BF6A-E4A92BAC2259}" type="presParOf" srcId="{6358C901-1E55-485A-8FD6-28C097DC9360}" destId="{74A1A6B0-3CA4-4D7F-B92C-DDD47D2FB5DC}" srcOrd="5" destOrd="0" presId="urn:microsoft.com/office/officeart/2005/8/layout/list1"/>
    <dgm:cxn modelId="{246207D3-7431-4D57-855A-2DCCD3F8F046}" type="presParOf" srcId="{6358C901-1E55-485A-8FD6-28C097DC9360}" destId="{1D746BB0-5C7F-48CA-A735-8F62870820F9}" srcOrd="6" destOrd="0" presId="urn:microsoft.com/office/officeart/2005/8/layout/list1"/>
    <dgm:cxn modelId="{E81830DC-A780-4CE5-A496-2117AEF0CA97}" type="presParOf" srcId="{6358C901-1E55-485A-8FD6-28C097DC9360}" destId="{37DE6701-B56D-4BC9-9ED6-168F71B867E0}" srcOrd="7" destOrd="0" presId="urn:microsoft.com/office/officeart/2005/8/layout/list1"/>
    <dgm:cxn modelId="{37AE24A1-7162-4AEF-B3CF-CE6DD2AB9C9D}" type="presParOf" srcId="{6358C901-1E55-485A-8FD6-28C097DC9360}" destId="{5D2997B5-4C8F-4605-8BC2-4806E7FF5ECD}" srcOrd="8" destOrd="0" presId="urn:microsoft.com/office/officeart/2005/8/layout/list1"/>
    <dgm:cxn modelId="{BB7647C4-209A-4FC9-A399-DEEB47EDAEF8}" type="presParOf" srcId="{5D2997B5-4C8F-4605-8BC2-4806E7FF5ECD}" destId="{F4A482D8-6D93-4BA5-BCA4-BA7154BB05B0}" srcOrd="0" destOrd="0" presId="urn:microsoft.com/office/officeart/2005/8/layout/list1"/>
    <dgm:cxn modelId="{1FDAA439-9B36-4701-A81E-B1F232697BD9}" type="presParOf" srcId="{5D2997B5-4C8F-4605-8BC2-4806E7FF5ECD}" destId="{E4CA459D-309E-4419-9921-05085F3B811B}" srcOrd="1" destOrd="0" presId="urn:microsoft.com/office/officeart/2005/8/layout/list1"/>
    <dgm:cxn modelId="{7699DDF2-F77A-4F27-B8EF-EA935191CB6C}" type="presParOf" srcId="{6358C901-1E55-485A-8FD6-28C097DC9360}" destId="{FB5AE36C-B2D1-4AAB-9414-A5FD6A0CC91A}" srcOrd="9" destOrd="0" presId="urn:microsoft.com/office/officeart/2005/8/layout/list1"/>
    <dgm:cxn modelId="{D05B9909-674F-4E25-B253-5DDAACFAA89D}" type="presParOf" srcId="{6358C901-1E55-485A-8FD6-28C097DC9360}" destId="{460A5549-246E-48DD-B82B-B24F6E6C61F1}" srcOrd="10" destOrd="0" presId="urn:microsoft.com/office/officeart/2005/8/layout/list1"/>
    <dgm:cxn modelId="{221EFE03-2EA9-41B4-A317-D38A4A190725}" type="presParOf" srcId="{6358C901-1E55-485A-8FD6-28C097DC9360}" destId="{BE9C9B68-CCF9-4135-9099-BC97F8ACB376}" srcOrd="11" destOrd="0" presId="urn:microsoft.com/office/officeart/2005/8/layout/list1"/>
    <dgm:cxn modelId="{B2C93019-1AC6-4512-897A-257EDF97ECD9}" type="presParOf" srcId="{6358C901-1E55-485A-8FD6-28C097DC9360}" destId="{DB62DCE6-F9EA-439D-93A4-37C5D371CF99}" srcOrd="12" destOrd="0" presId="urn:microsoft.com/office/officeart/2005/8/layout/list1"/>
    <dgm:cxn modelId="{4E2C7488-CEAA-42D8-A51A-D3E9E61D49B4}" type="presParOf" srcId="{DB62DCE6-F9EA-439D-93A4-37C5D371CF99}" destId="{320B0436-001F-41E4-9C1C-2DDCB6A8301A}" srcOrd="0" destOrd="0" presId="urn:microsoft.com/office/officeart/2005/8/layout/list1"/>
    <dgm:cxn modelId="{B703EAAD-2A7B-4A73-B045-FB0448B084B1}" type="presParOf" srcId="{DB62DCE6-F9EA-439D-93A4-37C5D371CF99}" destId="{1B849969-D983-40C2-80DE-CF5193BCA5DD}" srcOrd="1" destOrd="0" presId="urn:microsoft.com/office/officeart/2005/8/layout/list1"/>
    <dgm:cxn modelId="{1F94BFD0-F5B9-46F4-854B-A1EA18295F0E}" type="presParOf" srcId="{6358C901-1E55-485A-8FD6-28C097DC9360}" destId="{7E279F13-3EDA-4F56-AA6E-A06526F31594}" srcOrd="13" destOrd="0" presId="urn:microsoft.com/office/officeart/2005/8/layout/list1"/>
    <dgm:cxn modelId="{5DEA1293-CA1E-4EC7-A4B6-0452EDADC620}" type="presParOf" srcId="{6358C901-1E55-485A-8FD6-28C097DC9360}" destId="{2F0E0E1E-220F-4FCC-AB7D-89C6474211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1A1C1-801E-444C-9EEE-A57550E7E29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A6B97F6-F127-4EEA-B834-1721F8489D95}">
      <dgm:prSet phldrT="[텍스트]"/>
      <dgm:spPr/>
      <dgm:t>
        <a:bodyPr/>
        <a:lstStyle/>
        <a:p>
          <a:pPr latinLnBrk="1"/>
          <a:r>
            <a:rPr lang="ko-KR" altLang="en-US" dirty="0" smtClean="0"/>
            <a:t>① 프로젝트 선정</a:t>
          </a:r>
          <a:endParaRPr lang="ko-KR" altLang="en-US" dirty="0"/>
        </a:p>
      </dgm:t>
    </dgm:pt>
    <dgm:pt modelId="{A1284996-D999-4118-B4D0-29F979CC05B8}" type="par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E9142C94-BE15-430A-9BFA-83307818837E}" type="sib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C303C5ED-307E-4498-8E8D-3076C1DBFC96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② 여러 종류의 휴지통과 교내의 휴지통</a:t>
          </a:r>
          <a:endParaRPr lang="ko-KR" altLang="en-US" dirty="0"/>
        </a:p>
      </dgm:t>
    </dgm:pt>
    <dgm:pt modelId="{20EF1CD0-1F82-4AD8-ABB1-74F982E1B52C}" type="par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A54DF7A-2529-4B5B-9CF3-393414516B51}" type="sib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9B88578-838D-4DD4-9543-99B72F5D98EA}">
      <dgm:prSet phldrT="[텍스트]"/>
      <dgm:spPr/>
      <dgm:t>
        <a:bodyPr/>
        <a:lstStyle/>
        <a:p>
          <a:pPr latinLnBrk="1"/>
          <a:r>
            <a:rPr lang="ko-KR" altLang="en-US" dirty="0" smtClean="0"/>
            <a:t>③ 교내의 휴지통 실태 조사</a:t>
          </a:r>
          <a:endParaRPr lang="ko-KR" altLang="en-US" dirty="0"/>
        </a:p>
      </dgm:t>
    </dgm:pt>
    <dgm:pt modelId="{6FBAE73E-00B1-42AC-9BFE-B9A9B41D77D9}" type="par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AF0565B2-C25B-429B-A07D-C58AFA8068F5}" type="sib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8194000C-3B95-457F-B044-FEDC0D812918}">
      <dgm:prSet phldrT="[텍스트]"/>
      <dgm:spPr/>
      <dgm:t>
        <a:bodyPr/>
        <a:lstStyle/>
        <a:p>
          <a:pPr latinLnBrk="1"/>
          <a:r>
            <a:rPr lang="ko-KR" altLang="en-US" dirty="0" smtClean="0"/>
            <a:t>④ 개선방안도출</a:t>
          </a:r>
          <a:endParaRPr lang="ko-KR" altLang="en-US" dirty="0"/>
        </a:p>
      </dgm:t>
    </dgm:pt>
    <dgm:pt modelId="{A32694EC-78C9-48A2-8483-949CC740AAF5}" type="par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EBCD8060-54EB-42DE-B1F2-474841D0FC6C}" type="sib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6358C901-1E55-485A-8FD6-28C097DC9360}" type="pres">
      <dgm:prSet presAssocID="{C0E1A1C1-801E-444C-9EEE-A57550E7E2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A0FB3-8BEF-4FF3-8E11-65F99B64486C}" type="pres">
      <dgm:prSet presAssocID="{2A6B97F6-F127-4EEA-B834-1721F8489D95}" presName="parentLin" presStyleCnt="0"/>
      <dgm:spPr/>
    </dgm:pt>
    <dgm:pt modelId="{6C29FEA1-334C-4921-949A-61805BE5D1F1}" type="pres">
      <dgm:prSet presAssocID="{2A6B97F6-F127-4EEA-B834-1721F8489D95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8332777-A7C8-4BD0-9C61-2E2E78B725E9}" type="pres">
      <dgm:prSet presAssocID="{2A6B97F6-F127-4EEA-B834-1721F8489D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DFD77-1393-4C1C-B478-EE059A185816}" type="pres">
      <dgm:prSet presAssocID="{2A6B97F6-F127-4EEA-B834-1721F8489D95}" presName="negativeSpace" presStyleCnt="0"/>
      <dgm:spPr/>
    </dgm:pt>
    <dgm:pt modelId="{0D725A03-7CDF-4A26-BE5D-12F39B773D12}" type="pres">
      <dgm:prSet presAssocID="{2A6B97F6-F127-4EEA-B834-1721F8489D95}" presName="childText" presStyleLbl="conFgAcc1" presStyleIdx="0" presStyleCnt="4">
        <dgm:presLayoutVars>
          <dgm:bulletEnabled val="1"/>
        </dgm:presLayoutVars>
      </dgm:prSet>
      <dgm:spPr/>
    </dgm:pt>
    <dgm:pt modelId="{4790753F-5D2A-4353-808D-542B0AFC4354}" type="pres">
      <dgm:prSet presAssocID="{E9142C94-BE15-430A-9BFA-83307818837E}" presName="spaceBetweenRectangles" presStyleCnt="0"/>
      <dgm:spPr/>
    </dgm:pt>
    <dgm:pt modelId="{0F1EE806-0AEE-44A9-9C24-617871EFA3EE}" type="pres">
      <dgm:prSet presAssocID="{C303C5ED-307E-4498-8E8D-3076C1DBFC96}" presName="parentLin" presStyleCnt="0"/>
      <dgm:spPr/>
    </dgm:pt>
    <dgm:pt modelId="{5336C701-7E63-48D1-A80F-86D601679321}" type="pres">
      <dgm:prSet presAssocID="{C303C5ED-307E-4498-8E8D-3076C1DBFC96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1FA84D-2D26-4F1D-98B6-05ADE19DBCC3}" type="pres">
      <dgm:prSet presAssocID="{C303C5ED-307E-4498-8E8D-3076C1DBF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1A6B0-3CA4-4D7F-B92C-DDD47D2FB5DC}" type="pres">
      <dgm:prSet presAssocID="{C303C5ED-307E-4498-8E8D-3076C1DBFC96}" presName="negativeSpace" presStyleCnt="0"/>
      <dgm:spPr/>
    </dgm:pt>
    <dgm:pt modelId="{1D746BB0-5C7F-48CA-A735-8F62870820F9}" type="pres">
      <dgm:prSet presAssocID="{C303C5ED-307E-4498-8E8D-3076C1DBFC96}" presName="childText" presStyleLbl="conFgAcc1" presStyleIdx="1" presStyleCnt="4">
        <dgm:presLayoutVars>
          <dgm:bulletEnabled val="1"/>
        </dgm:presLayoutVars>
      </dgm:prSet>
      <dgm:spPr/>
    </dgm:pt>
    <dgm:pt modelId="{37DE6701-B56D-4BC9-9ED6-168F71B867E0}" type="pres">
      <dgm:prSet presAssocID="{FA54DF7A-2529-4B5B-9CF3-393414516B51}" presName="spaceBetweenRectangles" presStyleCnt="0"/>
      <dgm:spPr/>
    </dgm:pt>
    <dgm:pt modelId="{5D2997B5-4C8F-4605-8BC2-4806E7FF5ECD}" type="pres">
      <dgm:prSet presAssocID="{F9B88578-838D-4DD4-9543-99B72F5D98EA}" presName="parentLin" presStyleCnt="0"/>
      <dgm:spPr/>
    </dgm:pt>
    <dgm:pt modelId="{F4A482D8-6D93-4BA5-BCA4-BA7154BB05B0}" type="pres">
      <dgm:prSet presAssocID="{F9B88578-838D-4DD4-9543-99B72F5D98EA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4CA459D-309E-4419-9921-05085F3B811B}" type="pres">
      <dgm:prSet presAssocID="{F9B88578-838D-4DD4-9543-99B72F5D98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5AE36C-B2D1-4AAB-9414-A5FD6A0CC91A}" type="pres">
      <dgm:prSet presAssocID="{F9B88578-838D-4DD4-9543-99B72F5D98EA}" presName="negativeSpace" presStyleCnt="0"/>
      <dgm:spPr/>
    </dgm:pt>
    <dgm:pt modelId="{460A5549-246E-48DD-B82B-B24F6E6C61F1}" type="pres">
      <dgm:prSet presAssocID="{F9B88578-838D-4DD4-9543-99B72F5D98EA}" presName="childText" presStyleLbl="conFgAcc1" presStyleIdx="2" presStyleCnt="4">
        <dgm:presLayoutVars>
          <dgm:bulletEnabled val="1"/>
        </dgm:presLayoutVars>
      </dgm:prSet>
      <dgm:spPr/>
    </dgm:pt>
    <dgm:pt modelId="{BE9C9B68-CCF9-4135-9099-BC97F8ACB376}" type="pres">
      <dgm:prSet presAssocID="{AF0565B2-C25B-429B-A07D-C58AFA8068F5}" presName="spaceBetweenRectangles" presStyleCnt="0"/>
      <dgm:spPr/>
    </dgm:pt>
    <dgm:pt modelId="{DB62DCE6-F9EA-439D-93A4-37C5D371CF99}" type="pres">
      <dgm:prSet presAssocID="{8194000C-3B95-457F-B044-FEDC0D812918}" presName="parentLin" presStyleCnt="0"/>
      <dgm:spPr/>
    </dgm:pt>
    <dgm:pt modelId="{320B0436-001F-41E4-9C1C-2DDCB6A8301A}" type="pres">
      <dgm:prSet presAssocID="{8194000C-3B95-457F-B044-FEDC0D8129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B849969-D983-40C2-80DE-CF5193BCA5DD}" type="pres">
      <dgm:prSet presAssocID="{8194000C-3B95-457F-B044-FEDC0D812918}" presName="parentText" presStyleLbl="node1" presStyleIdx="3" presStyleCnt="4" custLinFactNeighborX="-802" custLinFactNeighborY="-419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79F13-3EDA-4F56-AA6E-A06526F31594}" type="pres">
      <dgm:prSet presAssocID="{8194000C-3B95-457F-B044-FEDC0D812918}" presName="negativeSpace" presStyleCnt="0"/>
      <dgm:spPr/>
    </dgm:pt>
    <dgm:pt modelId="{2F0E0E1E-220F-4FCC-AB7D-89C6474211FD}" type="pres">
      <dgm:prSet presAssocID="{8194000C-3B95-457F-B044-FEDC0D8129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ADFD62-E9DB-43E1-9DC1-BA78745688D5}" srcId="{C0E1A1C1-801E-444C-9EEE-A57550E7E296}" destId="{C303C5ED-307E-4498-8E8D-3076C1DBFC96}" srcOrd="1" destOrd="0" parTransId="{20EF1CD0-1F82-4AD8-ABB1-74F982E1B52C}" sibTransId="{FA54DF7A-2529-4B5B-9CF3-393414516B51}"/>
    <dgm:cxn modelId="{BAD7942E-C64C-44FF-8383-23C2FD7525B5}" type="presOf" srcId="{2A6B97F6-F127-4EEA-B834-1721F8489D95}" destId="{6C29FEA1-334C-4921-949A-61805BE5D1F1}" srcOrd="0" destOrd="0" presId="urn:microsoft.com/office/officeart/2005/8/layout/list1"/>
    <dgm:cxn modelId="{04233561-CAC1-44E6-86B4-D1CD99779573}" type="presOf" srcId="{C303C5ED-307E-4498-8E8D-3076C1DBFC96}" destId="{111FA84D-2D26-4F1D-98B6-05ADE19DBCC3}" srcOrd="1" destOrd="0" presId="urn:microsoft.com/office/officeart/2005/8/layout/list1"/>
    <dgm:cxn modelId="{672DB3EC-34B5-495A-82CF-32869778343E}" type="presOf" srcId="{F9B88578-838D-4DD4-9543-99B72F5D98EA}" destId="{F4A482D8-6D93-4BA5-BCA4-BA7154BB05B0}" srcOrd="0" destOrd="0" presId="urn:microsoft.com/office/officeart/2005/8/layout/list1"/>
    <dgm:cxn modelId="{906E6FCC-4622-4CA0-B173-F0B820326485}" srcId="{C0E1A1C1-801E-444C-9EEE-A57550E7E296}" destId="{2A6B97F6-F127-4EEA-B834-1721F8489D95}" srcOrd="0" destOrd="0" parTransId="{A1284996-D999-4118-B4D0-29F979CC05B8}" sibTransId="{E9142C94-BE15-430A-9BFA-83307818837E}"/>
    <dgm:cxn modelId="{308D3A48-F02B-4FAA-A401-ADC2C2514749}" type="presOf" srcId="{C0E1A1C1-801E-444C-9EEE-A57550E7E296}" destId="{6358C901-1E55-485A-8FD6-28C097DC9360}" srcOrd="0" destOrd="0" presId="urn:microsoft.com/office/officeart/2005/8/layout/list1"/>
    <dgm:cxn modelId="{EC7F6741-B56F-4D1D-B382-5A460873E8EC}" type="presOf" srcId="{8194000C-3B95-457F-B044-FEDC0D812918}" destId="{1B849969-D983-40C2-80DE-CF5193BCA5DD}" srcOrd="1" destOrd="0" presId="urn:microsoft.com/office/officeart/2005/8/layout/list1"/>
    <dgm:cxn modelId="{F758C6B0-89D9-424F-A5F7-30AC75678694}" type="presOf" srcId="{C303C5ED-307E-4498-8E8D-3076C1DBFC96}" destId="{5336C701-7E63-48D1-A80F-86D601679321}" srcOrd="0" destOrd="0" presId="urn:microsoft.com/office/officeart/2005/8/layout/list1"/>
    <dgm:cxn modelId="{CD7D247A-F402-43EC-8E2F-5D5547B54F1D}" type="presOf" srcId="{2A6B97F6-F127-4EEA-B834-1721F8489D95}" destId="{E8332777-A7C8-4BD0-9C61-2E2E78B725E9}" srcOrd="1" destOrd="0" presId="urn:microsoft.com/office/officeart/2005/8/layout/list1"/>
    <dgm:cxn modelId="{31B51128-66B9-461D-A8DF-0B0F44C93A72}" type="presOf" srcId="{F9B88578-838D-4DD4-9543-99B72F5D98EA}" destId="{E4CA459D-309E-4419-9921-05085F3B811B}" srcOrd="1" destOrd="0" presId="urn:microsoft.com/office/officeart/2005/8/layout/list1"/>
    <dgm:cxn modelId="{8BEC849A-2E97-4E3E-AFD3-96825F989DBC}" srcId="{C0E1A1C1-801E-444C-9EEE-A57550E7E296}" destId="{F9B88578-838D-4DD4-9543-99B72F5D98EA}" srcOrd="2" destOrd="0" parTransId="{6FBAE73E-00B1-42AC-9BFE-B9A9B41D77D9}" sibTransId="{AF0565B2-C25B-429B-A07D-C58AFA8068F5}"/>
    <dgm:cxn modelId="{28032CAD-92D5-44DC-8D30-657CCB694213}" srcId="{C0E1A1C1-801E-444C-9EEE-A57550E7E296}" destId="{8194000C-3B95-457F-B044-FEDC0D812918}" srcOrd="3" destOrd="0" parTransId="{A32694EC-78C9-48A2-8483-949CC740AAF5}" sibTransId="{EBCD8060-54EB-42DE-B1F2-474841D0FC6C}"/>
    <dgm:cxn modelId="{53819FD3-0B34-4477-AB63-8AACF2F85035}" type="presOf" srcId="{8194000C-3B95-457F-B044-FEDC0D812918}" destId="{320B0436-001F-41E4-9C1C-2DDCB6A8301A}" srcOrd="0" destOrd="0" presId="urn:microsoft.com/office/officeart/2005/8/layout/list1"/>
    <dgm:cxn modelId="{096E394C-43BE-44C2-AB61-67C4E6EE961D}" type="presParOf" srcId="{6358C901-1E55-485A-8FD6-28C097DC9360}" destId="{840A0FB3-8BEF-4FF3-8E11-65F99B64486C}" srcOrd="0" destOrd="0" presId="urn:microsoft.com/office/officeart/2005/8/layout/list1"/>
    <dgm:cxn modelId="{24A85E76-DF9A-4668-8D1E-97572BE1B298}" type="presParOf" srcId="{840A0FB3-8BEF-4FF3-8E11-65F99B64486C}" destId="{6C29FEA1-334C-4921-949A-61805BE5D1F1}" srcOrd="0" destOrd="0" presId="urn:microsoft.com/office/officeart/2005/8/layout/list1"/>
    <dgm:cxn modelId="{FAF8E0E7-D09B-4F4F-902A-CF2E06BC99D3}" type="presParOf" srcId="{840A0FB3-8BEF-4FF3-8E11-65F99B64486C}" destId="{E8332777-A7C8-4BD0-9C61-2E2E78B725E9}" srcOrd="1" destOrd="0" presId="urn:microsoft.com/office/officeart/2005/8/layout/list1"/>
    <dgm:cxn modelId="{12697F87-8F54-459F-81BE-ED81ADB0A6E4}" type="presParOf" srcId="{6358C901-1E55-485A-8FD6-28C097DC9360}" destId="{C77DFD77-1393-4C1C-B478-EE059A185816}" srcOrd="1" destOrd="0" presId="urn:microsoft.com/office/officeart/2005/8/layout/list1"/>
    <dgm:cxn modelId="{5F4DDB04-F801-402B-8A6A-5E463BE52217}" type="presParOf" srcId="{6358C901-1E55-485A-8FD6-28C097DC9360}" destId="{0D725A03-7CDF-4A26-BE5D-12F39B773D12}" srcOrd="2" destOrd="0" presId="urn:microsoft.com/office/officeart/2005/8/layout/list1"/>
    <dgm:cxn modelId="{DEE94FFE-F994-4C42-8EC0-A71E8E35C2ED}" type="presParOf" srcId="{6358C901-1E55-485A-8FD6-28C097DC9360}" destId="{4790753F-5D2A-4353-808D-542B0AFC4354}" srcOrd="3" destOrd="0" presId="urn:microsoft.com/office/officeart/2005/8/layout/list1"/>
    <dgm:cxn modelId="{5431E0E8-8D48-4B70-8FEC-21B7B787B86D}" type="presParOf" srcId="{6358C901-1E55-485A-8FD6-28C097DC9360}" destId="{0F1EE806-0AEE-44A9-9C24-617871EFA3EE}" srcOrd="4" destOrd="0" presId="urn:microsoft.com/office/officeart/2005/8/layout/list1"/>
    <dgm:cxn modelId="{3C60B3B4-3185-4600-B0AD-076BD564343C}" type="presParOf" srcId="{0F1EE806-0AEE-44A9-9C24-617871EFA3EE}" destId="{5336C701-7E63-48D1-A80F-86D601679321}" srcOrd="0" destOrd="0" presId="urn:microsoft.com/office/officeart/2005/8/layout/list1"/>
    <dgm:cxn modelId="{D232B847-F40F-4171-B78E-C4621DDF0804}" type="presParOf" srcId="{0F1EE806-0AEE-44A9-9C24-617871EFA3EE}" destId="{111FA84D-2D26-4F1D-98B6-05ADE19DBCC3}" srcOrd="1" destOrd="0" presId="urn:microsoft.com/office/officeart/2005/8/layout/list1"/>
    <dgm:cxn modelId="{66E214FF-1FEC-4A4F-8B4E-9BDB927A716C}" type="presParOf" srcId="{6358C901-1E55-485A-8FD6-28C097DC9360}" destId="{74A1A6B0-3CA4-4D7F-B92C-DDD47D2FB5DC}" srcOrd="5" destOrd="0" presId="urn:microsoft.com/office/officeart/2005/8/layout/list1"/>
    <dgm:cxn modelId="{858E22E3-150C-4C4E-B117-C9CFEA723EB6}" type="presParOf" srcId="{6358C901-1E55-485A-8FD6-28C097DC9360}" destId="{1D746BB0-5C7F-48CA-A735-8F62870820F9}" srcOrd="6" destOrd="0" presId="urn:microsoft.com/office/officeart/2005/8/layout/list1"/>
    <dgm:cxn modelId="{11CFBE27-EC32-4904-BE19-9C6234755818}" type="presParOf" srcId="{6358C901-1E55-485A-8FD6-28C097DC9360}" destId="{37DE6701-B56D-4BC9-9ED6-168F71B867E0}" srcOrd="7" destOrd="0" presId="urn:microsoft.com/office/officeart/2005/8/layout/list1"/>
    <dgm:cxn modelId="{C35BFFE8-9591-4752-9D97-642D0EDB065B}" type="presParOf" srcId="{6358C901-1E55-485A-8FD6-28C097DC9360}" destId="{5D2997B5-4C8F-4605-8BC2-4806E7FF5ECD}" srcOrd="8" destOrd="0" presId="urn:microsoft.com/office/officeart/2005/8/layout/list1"/>
    <dgm:cxn modelId="{C5A37692-631D-43C6-BF07-D53CB4D93F1F}" type="presParOf" srcId="{5D2997B5-4C8F-4605-8BC2-4806E7FF5ECD}" destId="{F4A482D8-6D93-4BA5-BCA4-BA7154BB05B0}" srcOrd="0" destOrd="0" presId="urn:microsoft.com/office/officeart/2005/8/layout/list1"/>
    <dgm:cxn modelId="{6663B839-A3D7-4D22-B822-90FF076FA0EF}" type="presParOf" srcId="{5D2997B5-4C8F-4605-8BC2-4806E7FF5ECD}" destId="{E4CA459D-309E-4419-9921-05085F3B811B}" srcOrd="1" destOrd="0" presId="urn:microsoft.com/office/officeart/2005/8/layout/list1"/>
    <dgm:cxn modelId="{7E16A572-0E2C-40C0-B1CA-4B24C181F5A4}" type="presParOf" srcId="{6358C901-1E55-485A-8FD6-28C097DC9360}" destId="{FB5AE36C-B2D1-4AAB-9414-A5FD6A0CC91A}" srcOrd="9" destOrd="0" presId="urn:microsoft.com/office/officeart/2005/8/layout/list1"/>
    <dgm:cxn modelId="{A4DE653F-309C-4737-A0C2-05B206F6A3DE}" type="presParOf" srcId="{6358C901-1E55-485A-8FD6-28C097DC9360}" destId="{460A5549-246E-48DD-B82B-B24F6E6C61F1}" srcOrd="10" destOrd="0" presId="urn:microsoft.com/office/officeart/2005/8/layout/list1"/>
    <dgm:cxn modelId="{5F6A7059-0527-46A1-B5CC-9D64910EAB0B}" type="presParOf" srcId="{6358C901-1E55-485A-8FD6-28C097DC9360}" destId="{BE9C9B68-CCF9-4135-9099-BC97F8ACB376}" srcOrd="11" destOrd="0" presId="urn:microsoft.com/office/officeart/2005/8/layout/list1"/>
    <dgm:cxn modelId="{DE1E55AA-57DD-467C-832E-43B5A4AB7AEE}" type="presParOf" srcId="{6358C901-1E55-485A-8FD6-28C097DC9360}" destId="{DB62DCE6-F9EA-439D-93A4-37C5D371CF99}" srcOrd="12" destOrd="0" presId="urn:microsoft.com/office/officeart/2005/8/layout/list1"/>
    <dgm:cxn modelId="{65426EE7-5D37-4659-8648-DA17E5EECDB5}" type="presParOf" srcId="{DB62DCE6-F9EA-439D-93A4-37C5D371CF99}" destId="{320B0436-001F-41E4-9C1C-2DDCB6A8301A}" srcOrd="0" destOrd="0" presId="urn:microsoft.com/office/officeart/2005/8/layout/list1"/>
    <dgm:cxn modelId="{952FD432-3370-4D38-B45B-EE6BFA17426C}" type="presParOf" srcId="{DB62DCE6-F9EA-439D-93A4-37C5D371CF99}" destId="{1B849969-D983-40C2-80DE-CF5193BCA5DD}" srcOrd="1" destOrd="0" presId="urn:microsoft.com/office/officeart/2005/8/layout/list1"/>
    <dgm:cxn modelId="{E568160E-CED0-44FA-8EBC-817EDA19AE9C}" type="presParOf" srcId="{6358C901-1E55-485A-8FD6-28C097DC9360}" destId="{7E279F13-3EDA-4F56-AA6E-A06526F31594}" srcOrd="13" destOrd="0" presId="urn:microsoft.com/office/officeart/2005/8/layout/list1"/>
    <dgm:cxn modelId="{8C442326-868C-4345-A19A-3362A589532C}" type="presParOf" srcId="{6358C901-1E55-485A-8FD6-28C097DC9360}" destId="{2F0E0E1E-220F-4FCC-AB7D-89C6474211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1A1C1-801E-444C-9EEE-A57550E7E29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A6B97F6-F127-4EEA-B834-1721F8489D95}">
      <dgm:prSet phldrT="[텍스트]"/>
      <dgm:spPr/>
      <dgm:t>
        <a:bodyPr/>
        <a:lstStyle/>
        <a:p>
          <a:pPr latinLnBrk="1"/>
          <a:r>
            <a:rPr lang="ko-KR" altLang="en-US" dirty="0" smtClean="0"/>
            <a:t>① 프로젝트 선정</a:t>
          </a:r>
          <a:endParaRPr lang="ko-KR" altLang="en-US" dirty="0"/>
        </a:p>
      </dgm:t>
    </dgm:pt>
    <dgm:pt modelId="{A1284996-D999-4118-B4D0-29F979CC05B8}" type="par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E9142C94-BE15-430A-9BFA-83307818837E}" type="sib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C303C5ED-307E-4498-8E8D-3076C1DBFC96}">
      <dgm:prSet phldrT="[텍스트]"/>
      <dgm:spPr/>
      <dgm:t>
        <a:bodyPr/>
        <a:lstStyle/>
        <a:p>
          <a:pPr latinLnBrk="1"/>
          <a:r>
            <a:rPr lang="ko-KR" altLang="en-US" dirty="0" smtClean="0"/>
            <a:t>② 여러 종류의 휴지통과 교내의 휴지통</a:t>
          </a:r>
          <a:endParaRPr lang="ko-KR" altLang="en-US" dirty="0"/>
        </a:p>
      </dgm:t>
    </dgm:pt>
    <dgm:pt modelId="{20EF1CD0-1F82-4AD8-ABB1-74F982E1B52C}" type="par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A54DF7A-2529-4B5B-9CF3-393414516B51}" type="sib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9B88578-838D-4DD4-9543-99B72F5D98EA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③ 교내의 휴지통 실태 조사</a:t>
          </a:r>
          <a:endParaRPr lang="ko-KR" altLang="en-US" dirty="0"/>
        </a:p>
      </dgm:t>
    </dgm:pt>
    <dgm:pt modelId="{6FBAE73E-00B1-42AC-9BFE-B9A9B41D77D9}" type="par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AF0565B2-C25B-429B-A07D-C58AFA8068F5}" type="sib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8194000C-3B95-457F-B044-FEDC0D812918}">
      <dgm:prSet phldrT="[텍스트]"/>
      <dgm:spPr/>
      <dgm:t>
        <a:bodyPr/>
        <a:lstStyle/>
        <a:p>
          <a:pPr latinLnBrk="1"/>
          <a:r>
            <a:rPr lang="ko-KR" altLang="en-US" dirty="0" smtClean="0"/>
            <a:t>④ 개선방안도출</a:t>
          </a:r>
          <a:endParaRPr lang="ko-KR" altLang="en-US" dirty="0"/>
        </a:p>
      </dgm:t>
    </dgm:pt>
    <dgm:pt modelId="{A32694EC-78C9-48A2-8483-949CC740AAF5}" type="par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EBCD8060-54EB-42DE-B1F2-474841D0FC6C}" type="sib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6358C901-1E55-485A-8FD6-28C097DC9360}" type="pres">
      <dgm:prSet presAssocID="{C0E1A1C1-801E-444C-9EEE-A57550E7E2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A0FB3-8BEF-4FF3-8E11-65F99B64486C}" type="pres">
      <dgm:prSet presAssocID="{2A6B97F6-F127-4EEA-B834-1721F8489D95}" presName="parentLin" presStyleCnt="0"/>
      <dgm:spPr/>
    </dgm:pt>
    <dgm:pt modelId="{6C29FEA1-334C-4921-949A-61805BE5D1F1}" type="pres">
      <dgm:prSet presAssocID="{2A6B97F6-F127-4EEA-B834-1721F8489D95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8332777-A7C8-4BD0-9C61-2E2E78B725E9}" type="pres">
      <dgm:prSet presAssocID="{2A6B97F6-F127-4EEA-B834-1721F8489D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DFD77-1393-4C1C-B478-EE059A185816}" type="pres">
      <dgm:prSet presAssocID="{2A6B97F6-F127-4EEA-B834-1721F8489D95}" presName="negativeSpace" presStyleCnt="0"/>
      <dgm:spPr/>
    </dgm:pt>
    <dgm:pt modelId="{0D725A03-7CDF-4A26-BE5D-12F39B773D12}" type="pres">
      <dgm:prSet presAssocID="{2A6B97F6-F127-4EEA-B834-1721F8489D95}" presName="childText" presStyleLbl="conFgAcc1" presStyleIdx="0" presStyleCnt="4">
        <dgm:presLayoutVars>
          <dgm:bulletEnabled val="1"/>
        </dgm:presLayoutVars>
      </dgm:prSet>
      <dgm:spPr/>
    </dgm:pt>
    <dgm:pt modelId="{4790753F-5D2A-4353-808D-542B0AFC4354}" type="pres">
      <dgm:prSet presAssocID="{E9142C94-BE15-430A-9BFA-83307818837E}" presName="spaceBetweenRectangles" presStyleCnt="0"/>
      <dgm:spPr/>
    </dgm:pt>
    <dgm:pt modelId="{0F1EE806-0AEE-44A9-9C24-617871EFA3EE}" type="pres">
      <dgm:prSet presAssocID="{C303C5ED-307E-4498-8E8D-3076C1DBFC96}" presName="parentLin" presStyleCnt="0"/>
      <dgm:spPr/>
    </dgm:pt>
    <dgm:pt modelId="{5336C701-7E63-48D1-A80F-86D601679321}" type="pres">
      <dgm:prSet presAssocID="{C303C5ED-307E-4498-8E8D-3076C1DBFC96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1FA84D-2D26-4F1D-98B6-05ADE19DBCC3}" type="pres">
      <dgm:prSet presAssocID="{C303C5ED-307E-4498-8E8D-3076C1DBF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1A6B0-3CA4-4D7F-B92C-DDD47D2FB5DC}" type="pres">
      <dgm:prSet presAssocID="{C303C5ED-307E-4498-8E8D-3076C1DBFC96}" presName="negativeSpace" presStyleCnt="0"/>
      <dgm:spPr/>
    </dgm:pt>
    <dgm:pt modelId="{1D746BB0-5C7F-48CA-A735-8F62870820F9}" type="pres">
      <dgm:prSet presAssocID="{C303C5ED-307E-4498-8E8D-3076C1DBFC96}" presName="childText" presStyleLbl="conFgAcc1" presStyleIdx="1" presStyleCnt="4">
        <dgm:presLayoutVars>
          <dgm:bulletEnabled val="1"/>
        </dgm:presLayoutVars>
      </dgm:prSet>
      <dgm:spPr/>
    </dgm:pt>
    <dgm:pt modelId="{37DE6701-B56D-4BC9-9ED6-168F71B867E0}" type="pres">
      <dgm:prSet presAssocID="{FA54DF7A-2529-4B5B-9CF3-393414516B51}" presName="spaceBetweenRectangles" presStyleCnt="0"/>
      <dgm:spPr/>
    </dgm:pt>
    <dgm:pt modelId="{5D2997B5-4C8F-4605-8BC2-4806E7FF5ECD}" type="pres">
      <dgm:prSet presAssocID="{F9B88578-838D-4DD4-9543-99B72F5D98EA}" presName="parentLin" presStyleCnt="0"/>
      <dgm:spPr/>
    </dgm:pt>
    <dgm:pt modelId="{F4A482D8-6D93-4BA5-BCA4-BA7154BB05B0}" type="pres">
      <dgm:prSet presAssocID="{F9B88578-838D-4DD4-9543-99B72F5D98EA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4CA459D-309E-4419-9921-05085F3B811B}" type="pres">
      <dgm:prSet presAssocID="{F9B88578-838D-4DD4-9543-99B72F5D98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5AE36C-B2D1-4AAB-9414-A5FD6A0CC91A}" type="pres">
      <dgm:prSet presAssocID="{F9B88578-838D-4DD4-9543-99B72F5D98EA}" presName="negativeSpace" presStyleCnt="0"/>
      <dgm:spPr/>
    </dgm:pt>
    <dgm:pt modelId="{460A5549-246E-48DD-B82B-B24F6E6C61F1}" type="pres">
      <dgm:prSet presAssocID="{F9B88578-838D-4DD4-9543-99B72F5D98EA}" presName="childText" presStyleLbl="conFgAcc1" presStyleIdx="2" presStyleCnt="4">
        <dgm:presLayoutVars>
          <dgm:bulletEnabled val="1"/>
        </dgm:presLayoutVars>
      </dgm:prSet>
      <dgm:spPr/>
    </dgm:pt>
    <dgm:pt modelId="{BE9C9B68-CCF9-4135-9099-BC97F8ACB376}" type="pres">
      <dgm:prSet presAssocID="{AF0565B2-C25B-429B-A07D-C58AFA8068F5}" presName="spaceBetweenRectangles" presStyleCnt="0"/>
      <dgm:spPr/>
    </dgm:pt>
    <dgm:pt modelId="{DB62DCE6-F9EA-439D-93A4-37C5D371CF99}" type="pres">
      <dgm:prSet presAssocID="{8194000C-3B95-457F-B044-FEDC0D812918}" presName="parentLin" presStyleCnt="0"/>
      <dgm:spPr/>
    </dgm:pt>
    <dgm:pt modelId="{320B0436-001F-41E4-9C1C-2DDCB6A8301A}" type="pres">
      <dgm:prSet presAssocID="{8194000C-3B95-457F-B044-FEDC0D8129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B849969-D983-40C2-80DE-CF5193BCA5DD}" type="pres">
      <dgm:prSet presAssocID="{8194000C-3B95-457F-B044-FEDC0D812918}" presName="parentText" presStyleLbl="node1" presStyleIdx="3" presStyleCnt="4" custLinFactNeighborX="-802" custLinFactNeighborY="-419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79F13-3EDA-4F56-AA6E-A06526F31594}" type="pres">
      <dgm:prSet presAssocID="{8194000C-3B95-457F-B044-FEDC0D812918}" presName="negativeSpace" presStyleCnt="0"/>
      <dgm:spPr/>
    </dgm:pt>
    <dgm:pt modelId="{2F0E0E1E-220F-4FCC-AB7D-89C6474211FD}" type="pres">
      <dgm:prSet presAssocID="{8194000C-3B95-457F-B044-FEDC0D8129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ADFD62-E9DB-43E1-9DC1-BA78745688D5}" srcId="{C0E1A1C1-801E-444C-9EEE-A57550E7E296}" destId="{C303C5ED-307E-4498-8E8D-3076C1DBFC96}" srcOrd="1" destOrd="0" parTransId="{20EF1CD0-1F82-4AD8-ABB1-74F982E1B52C}" sibTransId="{FA54DF7A-2529-4B5B-9CF3-393414516B51}"/>
    <dgm:cxn modelId="{971B5E8C-0726-4442-8B93-8907208A4E0B}" type="presOf" srcId="{C0E1A1C1-801E-444C-9EEE-A57550E7E296}" destId="{6358C901-1E55-485A-8FD6-28C097DC9360}" srcOrd="0" destOrd="0" presId="urn:microsoft.com/office/officeart/2005/8/layout/list1"/>
    <dgm:cxn modelId="{C3F11A26-D60C-4849-B8CC-4DCEA0315BC1}" type="presOf" srcId="{C303C5ED-307E-4498-8E8D-3076C1DBFC96}" destId="{5336C701-7E63-48D1-A80F-86D601679321}" srcOrd="0" destOrd="0" presId="urn:microsoft.com/office/officeart/2005/8/layout/list1"/>
    <dgm:cxn modelId="{A009009C-D1EC-4B86-BF4F-001DFA5976CE}" type="presOf" srcId="{8194000C-3B95-457F-B044-FEDC0D812918}" destId="{320B0436-001F-41E4-9C1C-2DDCB6A8301A}" srcOrd="0" destOrd="0" presId="urn:microsoft.com/office/officeart/2005/8/layout/list1"/>
    <dgm:cxn modelId="{727A2066-5028-4D82-99B8-192951E9EDBE}" type="presOf" srcId="{2A6B97F6-F127-4EEA-B834-1721F8489D95}" destId="{6C29FEA1-334C-4921-949A-61805BE5D1F1}" srcOrd="0" destOrd="0" presId="urn:microsoft.com/office/officeart/2005/8/layout/list1"/>
    <dgm:cxn modelId="{35D18C23-9B16-4CE1-9515-A78A4898CA5A}" type="presOf" srcId="{F9B88578-838D-4DD4-9543-99B72F5D98EA}" destId="{E4CA459D-309E-4419-9921-05085F3B811B}" srcOrd="1" destOrd="0" presId="urn:microsoft.com/office/officeart/2005/8/layout/list1"/>
    <dgm:cxn modelId="{A046227C-A7FC-4F33-B952-49DCC80F39F6}" type="presOf" srcId="{8194000C-3B95-457F-B044-FEDC0D812918}" destId="{1B849969-D983-40C2-80DE-CF5193BCA5DD}" srcOrd="1" destOrd="0" presId="urn:microsoft.com/office/officeart/2005/8/layout/list1"/>
    <dgm:cxn modelId="{906E6FCC-4622-4CA0-B173-F0B820326485}" srcId="{C0E1A1C1-801E-444C-9EEE-A57550E7E296}" destId="{2A6B97F6-F127-4EEA-B834-1721F8489D95}" srcOrd="0" destOrd="0" parTransId="{A1284996-D999-4118-B4D0-29F979CC05B8}" sibTransId="{E9142C94-BE15-430A-9BFA-83307818837E}"/>
    <dgm:cxn modelId="{DB2F9534-A7A5-4140-8BF5-2AF2AF17E992}" type="presOf" srcId="{C303C5ED-307E-4498-8E8D-3076C1DBFC96}" destId="{111FA84D-2D26-4F1D-98B6-05ADE19DBCC3}" srcOrd="1" destOrd="0" presId="urn:microsoft.com/office/officeart/2005/8/layout/list1"/>
    <dgm:cxn modelId="{8BEC849A-2E97-4E3E-AFD3-96825F989DBC}" srcId="{C0E1A1C1-801E-444C-9EEE-A57550E7E296}" destId="{F9B88578-838D-4DD4-9543-99B72F5D98EA}" srcOrd="2" destOrd="0" parTransId="{6FBAE73E-00B1-42AC-9BFE-B9A9B41D77D9}" sibTransId="{AF0565B2-C25B-429B-A07D-C58AFA8068F5}"/>
    <dgm:cxn modelId="{28032CAD-92D5-44DC-8D30-657CCB694213}" srcId="{C0E1A1C1-801E-444C-9EEE-A57550E7E296}" destId="{8194000C-3B95-457F-B044-FEDC0D812918}" srcOrd="3" destOrd="0" parTransId="{A32694EC-78C9-48A2-8483-949CC740AAF5}" sibTransId="{EBCD8060-54EB-42DE-B1F2-474841D0FC6C}"/>
    <dgm:cxn modelId="{F62ED63E-FAB9-4574-8897-6C5795CC32E1}" type="presOf" srcId="{2A6B97F6-F127-4EEA-B834-1721F8489D95}" destId="{E8332777-A7C8-4BD0-9C61-2E2E78B725E9}" srcOrd="1" destOrd="0" presId="urn:microsoft.com/office/officeart/2005/8/layout/list1"/>
    <dgm:cxn modelId="{653D1825-1C5B-4370-A186-BD739281FFF7}" type="presOf" srcId="{F9B88578-838D-4DD4-9543-99B72F5D98EA}" destId="{F4A482D8-6D93-4BA5-BCA4-BA7154BB05B0}" srcOrd="0" destOrd="0" presId="urn:microsoft.com/office/officeart/2005/8/layout/list1"/>
    <dgm:cxn modelId="{0879EFCF-F8B7-427B-87ED-6D4F4DD37EC0}" type="presParOf" srcId="{6358C901-1E55-485A-8FD6-28C097DC9360}" destId="{840A0FB3-8BEF-4FF3-8E11-65F99B64486C}" srcOrd="0" destOrd="0" presId="urn:microsoft.com/office/officeart/2005/8/layout/list1"/>
    <dgm:cxn modelId="{C0347F3A-BCCB-4E5D-B42B-4BDDE0092A86}" type="presParOf" srcId="{840A0FB3-8BEF-4FF3-8E11-65F99B64486C}" destId="{6C29FEA1-334C-4921-949A-61805BE5D1F1}" srcOrd="0" destOrd="0" presId="urn:microsoft.com/office/officeart/2005/8/layout/list1"/>
    <dgm:cxn modelId="{8D403F5D-5288-4D6A-A2EA-1015389DB48D}" type="presParOf" srcId="{840A0FB3-8BEF-4FF3-8E11-65F99B64486C}" destId="{E8332777-A7C8-4BD0-9C61-2E2E78B725E9}" srcOrd="1" destOrd="0" presId="urn:microsoft.com/office/officeart/2005/8/layout/list1"/>
    <dgm:cxn modelId="{337CE334-0E92-4F68-9462-AC8AF65C934B}" type="presParOf" srcId="{6358C901-1E55-485A-8FD6-28C097DC9360}" destId="{C77DFD77-1393-4C1C-B478-EE059A185816}" srcOrd="1" destOrd="0" presId="urn:microsoft.com/office/officeart/2005/8/layout/list1"/>
    <dgm:cxn modelId="{61DA4D11-8468-48AE-AC90-FF3FC65D3256}" type="presParOf" srcId="{6358C901-1E55-485A-8FD6-28C097DC9360}" destId="{0D725A03-7CDF-4A26-BE5D-12F39B773D12}" srcOrd="2" destOrd="0" presId="urn:microsoft.com/office/officeart/2005/8/layout/list1"/>
    <dgm:cxn modelId="{77AE65AC-474E-4C13-81FC-7086E805C9E0}" type="presParOf" srcId="{6358C901-1E55-485A-8FD6-28C097DC9360}" destId="{4790753F-5D2A-4353-808D-542B0AFC4354}" srcOrd="3" destOrd="0" presId="urn:microsoft.com/office/officeart/2005/8/layout/list1"/>
    <dgm:cxn modelId="{57C504B6-754F-4964-BA07-B9F31CA669D9}" type="presParOf" srcId="{6358C901-1E55-485A-8FD6-28C097DC9360}" destId="{0F1EE806-0AEE-44A9-9C24-617871EFA3EE}" srcOrd="4" destOrd="0" presId="urn:microsoft.com/office/officeart/2005/8/layout/list1"/>
    <dgm:cxn modelId="{4A183637-A236-40A4-8773-EB31D7DA8B6A}" type="presParOf" srcId="{0F1EE806-0AEE-44A9-9C24-617871EFA3EE}" destId="{5336C701-7E63-48D1-A80F-86D601679321}" srcOrd="0" destOrd="0" presId="urn:microsoft.com/office/officeart/2005/8/layout/list1"/>
    <dgm:cxn modelId="{0F922CBA-2461-4E82-BD65-9ABB7F71181D}" type="presParOf" srcId="{0F1EE806-0AEE-44A9-9C24-617871EFA3EE}" destId="{111FA84D-2D26-4F1D-98B6-05ADE19DBCC3}" srcOrd="1" destOrd="0" presId="urn:microsoft.com/office/officeart/2005/8/layout/list1"/>
    <dgm:cxn modelId="{8507AD7C-78ED-4DAF-B6F7-DAD7102B11D9}" type="presParOf" srcId="{6358C901-1E55-485A-8FD6-28C097DC9360}" destId="{74A1A6B0-3CA4-4D7F-B92C-DDD47D2FB5DC}" srcOrd="5" destOrd="0" presId="urn:microsoft.com/office/officeart/2005/8/layout/list1"/>
    <dgm:cxn modelId="{0EE6AFC8-4BAF-4B83-A85A-CB5D330193DD}" type="presParOf" srcId="{6358C901-1E55-485A-8FD6-28C097DC9360}" destId="{1D746BB0-5C7F-48CA-A735-8F62870820F9}" srcOrd="6" destOrd="0" presId="urn:microsoft.com/office/officeart/2005/8/layout/list1"/>
    <dgm:cxn modelId="{8A10C503-2194-47E9-AFAE-5B8E8C2FB129}" type="presParOf" srcId="{6358C901-1E55-485A-8FD6-28C097DC9360}" destId="{37DE6701-B56D-4BC9-9ED6-168F71B867E0}" srcOrd="7" destOrd="0" presId="urn:microsoft.com/office/officeart/2005/8/layout/list1"/>
    <dgm:cxn modelId="{B07ED1B3-EFD3-4CFA-829E-2137A26C0EEC}" type="presParOf" srcId="{6358C901-1E55-485A-8FD6-28C097DC9360}" destId="{5D2997B5-4C8F-4605-8BC2-4806E7FF5ECD}" srcOrd="8" destOrd="0" presId="urn:microsoft.com/office/officeart/2005/8/layout/list1"/>
    <dgm:cxn modelId="{17357383-1B43-4056-BFC1-8FD5D1136462}" type="presParOf" srcId="{5D2997B5-4C8F-4605-8BC2-4806E7FF5ECD}" destId="{F4A482D8-6D93-4BA5-BCA4-BA7154BB05B0}" srcOrd="0" destOrd="0" presId="urn:microsoft.com/office/officeart/2005/8/layout/list1"/>
    <dgm:cxn modelId="{4DF9E3B9-CE02-482C-BCB6-0B829790C007}" type="presParOf" srcId="{5D2997B5-4C8F-4605-8BC2-4806E7FF5ECD}" destId="{E4CA459D-309E-4419-9921-05085F3B811B}" srcOrd="1" destOrd="0" presId="urn:microsoft.com/office/officeart/2005/8/layout/list1"/>
    <dgm:cxn modelId="{99A58428-20CA-4006-BC20-FA8B7A829503}" type="presParOf" srcId="{6358C901-1E55-485A-8FD6-28C097DC9360}" destId="{FB5AE36C-B2D1-4AAB-9414-A5FD6A0CC91A}" srcOrd="9" destOrd="0" presId="urn:microsoft.com/office/officeart/2005/8/layout/list1"/>
    <dgm:cxn modelId="{E2795921-A2B3-4A2B-B8C6-7808A4A5FBC0}" type="presParOf" srcId="{6358C901-1E55-485A-8FD6-28C097DC9360}" destId="{460A5549-246E-48DD-B82B-B24F6E6C61F1}" srcOrd="10" destOrd="0" presId="urn:microsoft.com/office/officeart/2005/8/layout/list1"/>
    <dgm:cxn modelId="{B775A8CA-1C01-4447-9CDF-C9A96CB3FA7B}" type="presParOf" srcId="{6358C901-1E55-485A-8FD6-28C097DC9360}" destId="{BE9C9B68-CCF9-4135-9099-BC97F8ACB376}" srcOrd="11" destOrd="0" presId="urn:microsoft.com/office/officeart/2005/8/layout/list1"/>
    <dgm:cxn modelId="{83A38397-E923-41A4-B3CD-93FDCE034455}" type="presParOf" srcId="{6358C901-1E55-485A-8FD6-28C097DC9360}" destId="{DB62DCE6-F9EA-439D-93A4-37C5D371CF99}" srcOrd="12" destOrd="0" presId="urn:microsoft.com/office/officeart/2005/8/layout/list1"/>
    <dgm:cxn modelId="{042B43BF-2034-4A6E-A21B-C9BB1E8D640B}" type="presParOf" srcId="{DB62DCE6-F9EA-439D-93A4-37C5D371CF99}" destId="{320B0436-001F-41E4-9C1C-2DDCB6A8301A}" srcOrd="0" destOrd="0" presId="urn:microsoft.com/office/officeart/2005/8/layout/list1"/>
    <dgm:cxn modelId="{7D57652E-C239-4CDF-816F-FA5907DDC122}" type="presParOf" srcId="{DB62DCE6-F9EA-439D-93A4-37C5D371CF99}" destId="{1B849969-D983-40C2-80DE-CF5193BCA5DD}" srcOrd="1" destOrd="0" presId="urn:microsoft.com/office/officeart/2005/8/layout/list1"/>
    <dgm:cxn modelId="{42EFC10E-429A-41C2-B1B5-AB53BF1A5075}" type="presParOf" srcId="{6358C901-1E55-485A-8FD6-28C097DC9360}" destId="{7E279F13-3EDA-4F56-AA6E-A06526F31594}" srcOrd="13" destOrd="0" presId="urn:microsoft.com/office/officeart/2005/8/layout/list1"/>
    <dgm:cxn modelId="{FB4D34AF-F53E-4420-A157-F0C50DB2B847}" type="presParOf" srcId="{6358C901-1E55-485A-8FD6-28C097DC9360}" destId="{2F0E0E1E-220F-4FCC-AB7D-89C6474211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E1A1C1-801E-444C-9EEE-A57550E7E29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2A6B97F6-F127-4EEA-B834-1721F8489D95}">
      <dgm:prSet phldrT="[텍스트]"/>
      <dgm:spPr/>
      <dgm:t>
        <a:bodyPr/>
        <a:lstStyle/>
        <a:p>
          <a:pPr latinLnBrk="1"/>
          <a:r>
            <a:rPr lang="ko-KR" altLang="en-US" dirty="0" smtClean="0"/>
            <a:t>① 프로젝트 선정</a:t>
          </a:r>
          <a:endParaRPr lang="ko-KR" altLang="en-US" dirty="0"/>
        </a:p>
      </dgm:t>
    </dgm:pt>
    <dgm:pt modelId="{A1284996-D999-4118-B4D0-29F979CC05B8}" type="par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E9142C94-BE15-430A-9BFA-83307818837E}" type="sibTrans" cxnId="{906E6FCC-4622-4CA0-B173-F0B820326485}">
      <dgm:prSet/>
      <dgm:spPr/>
      <dgm:t>
        <a:bodyPr/>
        <a:lstStyle/>
        <a:p>
          <a:pPr latinLnBrk="1"/>
          <a:endParaRPr lang="ko-KR" altLang="en-US"/>
        </a:p>
      </dgm:t>
    </dgm:pt>
    <dgm:pt modelId="{C303C5ED-307E-4498-8E8D-3076C1DBFC96}">
      <dgm:prSet phldrT="[텍스트]"/>
      <dgm:spPr/>
      <dgm:t>
        <a:bodyPr/>
        <a:lstStyle/>
        <a:p>
          <a:pPr latinLnBrk="1"/>
          <a:r>
            <a:rPr lang="ko-KR" altLang="en-US" dirty="0" smtClean="0"/>
            <a:t>② 여러 종류의 휴지통과 교내의 휴지통</a:t>
          </a:r>
          <a:endParaRPr lang="ko-KR" altLang="en-US" dirty="0"/>
        </a:p>
      </dgm:t>
    </dgm:pt>
    <dgm:pt modelId="{20EF1CD0-1F82-4AD8-ABB1-74F982E1B52C}" type="par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A54DF7A-2529-4B5B-9CF3-393414516B51}" type="sibTrans" cxnId="{9FADFD62-E9DB-43E1-9DC1-BA78745688D5}">
      <dgm:prSet/>
      <dgm:spPr/>
      <dgm:t>
        <a:bodyPr/>
        <a:lstStyle/>
        <a:p>
          <a:pPr latinLnBrk="1"/>
          <a:endParaRPr lang="ko-KR" altLang="en-US"/>
        </a:p>
      </dgm:t>
    </dgm:pt>
    <dgm:pt modelId="{F9B88578-838D-4DD4-9543-99B72F5D98EA}">
      <dgm:prSet phldrT="[텍스트]"/>
      <dgm:spPr/>
      <dgm:t>
        <a:bodyPr/>
        <a:lstStyle/>
        <a:p>
          <a:pPr latinLnBrk="1"/>
          <a:r>
            <a:rPr lang="ko-KR" altLang="en-US" dirty="0" smtClean="0"/>
            <a:t>③ 교내의 휴지통 실태 조사</a:t>
          </a:r>
          <a:endParaRPr lang="ko-KR" altLang="en-US" dirty="0"/>
        </a:p>
      </dgm:t>
    </dgm:pt>
    <dgm:pt modelId="{6FBAE73E-00B1-42AC-9BFE-B9A9B41D77D9}" type="par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AF0565B2-C25B-429B-A07D-C58AFA8068F5}" type="sibTrans" cxnId="{8BEC849A-2E97-4E3E-AFD3-96825F989DBC}">
      <dgm:prSet/>
      <dgm:spPr/>
      <dgm:t>
        <a:bodyPr/>
        <a:lstStyle/>
        <a:p>
          <a:pPr latinLnBrk="1"/>
          <a:endParaRPr lang="ko-KR" altLang="en-US"/>
        </a:p>
      </dgm:t>
    </dgm:pt>
    <dgm:pt modelId="{8194000C-3B95-457F-B044-FEDC0D812918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④ 개선방안도출</a:t>
          </a:r>
          <a:endParaRPr lang="ko-KR" altLang="en-US" dirty="0"/>
        </a:p>
      </dgm:t>
    </dgm:pt>
    <dgm:pt modelId="{A32694EC-78C9-48A2-8483-949CC740AAF5}" type="par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EBCD8060-54EB-42DE-B1F2-474841D0FC6C}" type="sibTrans" cxnId="{28032CAD-92D5-44DC-8D30-657CCB694213}">
      <dgm:prSet/>
      <dgm:spPr/>
      <dgm:t>
        <a:bodyPr/>
        <a:lstStyle/>
        <a:p>
          <a:pPr latinLnBrk="1"/>
          <a:endParaRPr lang="ko-KR" altLang="en-US"/>
        </a:p>
      </dgm:t>
    </dgm:pt>
    <dgm:pt modelId="{6358C901-1E55-485A-8FD6-28C097DC9360}" type="pres">
      <dgm:prSet presAssocID="{C0E1A1C1-801E-444C-9EEE-A57550E7E2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0A0FB3-8BEF-4FF3-8E11-65F99B64486C}" type="pres">
      <dgm:prSet presAssocID="{2A6B97F6-F127-4EEA-B834-1721F8489D95}" presName="parentLin" presStyleCnt="0"/>
      <dgm:spPr/>
    </dgm:pt>
    <dgm:pt modelId="{6C29FEA1-334C-4921-949A-61805BE5D1F1}" type="pres">
      <dgm:prSet presAssocID="{2A6B97F6-F127-4EEA-B834-1721F8489D95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8332777-A7C8-4BD0-9C61-2E2E78B725E9}" type="pres">
      <dgm:prSet presAssocID="{2A6B97F6-F127-4EEA-B834-1721F8489D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DFD77-1393-4C1C-B478-EE059A185816}" type="pres">
      <dgm:prSet presAssocID="{2A6B97F6-F127-4EEA-B834-1721F8489D95}" presName="negativeSpace" presStyleCnt="0"/>
      <dgm:spPr/>
    </dgm:pt>
    <dgm:pt modelId="{0D725A03-7CDF-4A26-BE5D-12F39B773D12}" type="pres">
      <dgm:prSet presAssocID="{2A6B97F6-F127-4EEA-B834-1721F8489D95}" presName="childText" presStyleLbl="conFgAcc1" presStyleIdx="0" presStyleCnt="4">
        <dgm:presLayoutVars>
          <dgm:bulletEnabled val="1"/>
        </dgm:presLayoutVars>
      </dgm:prSet>
      <dgm:spPr/>
    </dgm:pt>
    <dgm:pt modelId="{4790753F-5D2A-4353-808D-542B0AFC4354}" type="pres">
      <dgm:prSet presAssocID="{E9142C94-BE15-430A-9BFA-83307818837E}" presName="spaceBetweenRectangles" presStyleCnt="0"/>
      <dgm:spPr/>
    </dgm:pt>
    <dgm:pt modelId="{0F1EE806-0AEE-44A9-9C24-617871EFA3EE}" type="pres">
      <dgm:prSet presAssocID="{C303C5ED-307E-4498-8E8D-3076C1DBFC96}" presName="parentLin" presStyleCnt="0"/>
      <dgm:spPr/>
    </dgm:pt>
    <dgm:pt modelId="{5336C701-7E63-48D1-A80F-86D601679321}" type="pres">
      <dgm:prSet presAssocID="{C303C5ED-307E-4498-8E8D-3076C1DBFC96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1FA84D-2D26-4F1D-98B6-05ADE19DBCC3}" type="pres">
      <dgm:prSet presAssocID="{C303C5ED-307E-4498-8E8D-3076C1DBF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1A6B0-3CA4-4D7F-B92C-DDD47D2FB5DC}" type="pres">
      <dgm:prSet presAssocID="{C303C5ED-307E-4498-8E8D-3076C1DBFC96}" presName="negativeSpace" presStyleCnt="0"/>
      <dgm:spPr/>
    </dgm:pt>
    <dgm:pt modelId="{1D746BB0-5C7F-48CA-A735-8F62870820F9}" type="pres">
      <dgm:prSet presAssocID="{C303C5ED-307E-4498-8E8D-3076C1DBFC96}" presName="childText" presStyleLbl="conFgAcc1" presStyleIdx="1" presStyleCnt="4">
        <dgm:presLayoutVars>
          <dgm:bulletEnabled val="1"/>
        </dgm:presLayoutVars>
      </dgm:prSet>
      <dgm:spPr/>
    </dgm:pt>
    <dgm:pt modelId="{37DE6701-B56D-4BC9-9ED6-168F71B867E0}" type="pres">
      <dgm:prSet presAssocID="{FA54DF7A-2529-4B5B-9CF3-393414516B51}" presName="spaceBetweenRectangles" presStyleCnt="0"/>
      <dgm:spPr/>
    </dgm:pt>
    <dgm:pt modelId="{5D2997B5-4C8F-4605-8BC2-4806E7FF5ECD}" type="pres">
      <dgm:prSet presAssocID="{F9B88578-838D-4DD4-9543-99B72F5D98EA}" presName="parentLin" presStyleCnt="0"/>
      <dgm:spPr/>
    </dgm:pt>
    <dgm:pt modelId="{F4A482D8-6D93-4BA5-BCA4-BA7154BB05B0}" type="pres">
      <dgm:prSet presAssocID="{F9B88578-838D-4DD4-9543-99B72F5D98EA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4CA459D-309E-4419-9921-05085F3B811B}" type="pres">
      <dgm:prSet presAssocID="{F9B88578-838D-4DD4-9543-99B72F5D98E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5AE36C-B2D1-4AAB-9414-A5FD6A0CC91A}" type="pres">
      <dgm:prSet presAssocID="{F9B88578-838D-4DD4-9543-99B72F5D98EA}" presName="negativeSpace" presStyleCnt="0"/>
      <dgm:spPr/>
    </dgm:pt>
    <dgm:pt modelId="{460A5549-246E-48DD-B82B-B24F6E6C61F1}" type="pres">
      <dgm:prSet presAssocID="{F9B88578-838D-4DD4-9543-99B72F5D98EA}" presName="childText" presStyleLbl="conFgAcc1" presStyleIdx="2" presStyleCnt="4">
        <dgm:presLayoutVars>
          <dgm:bulletEnabled val="1"/>
        </dgm:presLayoutVars>
      </dgm:prSet>
      <dgm:spPr/>
    </dgm:pt>
    <dgm:pt modelId="{BE9C9B68-CCF9-4135-9099-BC97F8ACB376}" type="pres">
      <dgm:prSet presAssocID="{AF0565B2-C25B-429B-A07D-C58AFA8068F5}" presName="spaceBetweenRectangles" presStyleCnt="0"/>
      <dgm:spPr/>
    </dgm:pt>
    <dgm:pt modelId="{DB62DCE6-F9EA-439D-93A4-37C5D371CF99}" type="pres">
      <dgm:prSet presAssocID="{8194000C-3B95-457F-B044-FEDC0D812918}" presName="parentLin" presStyleCnt="0"/>
      <dgm:spPr/>
    </dgm:pt>
    <dgm:pt modelId="{320B0436-001F-41E4-9C1C-2DDCB6A8301A}" type="pres">
      <dgm:prSet presAssocID="{8194000C-3B95-457F-B044-FEDC0D8129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B849969-D983-40C2-80DE-CF5193BCA5DD}" type="pres">
      <dgm:prSet presAssocID="{8194000C-3B95-457F-B044-FEDC0D812918}" presName="parentText" presStyleLbl="node1" presStyleIdx="3" presStyleCnt="4" custLinFactNeighborX="-802" custLinFactNeighborY="-419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79F13-3EDA-4F56-AA6E-A06526F31594}" type="pres">
      <dgm:prSet presAssocID="{8194000C-3B95-457F-B044-FEDC0D812918}" presName="negativeSpace" presStyleCnt="0"/>
      <dgm:spPr/>
    </dgm:pt>
    <dgm:pt modelId="{2F0E0E1E-220F-4FCC-AB7D-89C6474211FD}" type="pres">
      <dgm:prSet presAssocID="{8194000C-3B95-457F-B044-FEDC0D8129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ADFD62-E9DB-43E1-9DC1-BA78745688D5}" srcId="{C0E1A1C1-801E-444C-9EEE-A57550E7E296}" destId="{C303C5ED-307E-4498-8E8D-3076C1DBFC96}" srcOrd="1" destOrd="0" parTransId="{20EF1CD0-1F82-4AD8-ABB1-74F982E1B52C}" sibTransId="{FA54DF7A-2529-4B5B-9CF3-393414516B51}"/>
    <dgm:cxn modelId="{76F2B0A2-1C45-478A-959A-F53DD4D60B5C}" type="presOf" srcId="{F9B88578-838D-4DD4-9543-99B72F5D98EA}" destId="{E4CA459D-309E-4419-9921-05085F3B811B}" srcOrd="1" destOrd="0" presId="urn:microsoft.com/office/officeart/2005/8/layout/list1"/>
    <dgm:cxn modelId="{1B466069-0BBE-4CD9-A716-D8BF5B7DAA7D}" type="presOf" srcId="{C0E1A1C1-801E-444C-9EEE-A57550E7E296}" destId="{6358C901-1E55-485A-8FD6-28C097DC9360}" srcOrd="0" destOrd="0" presId="urn:microsoft.com/office/officeart/2005/8/layout/list1"/>
    <dgm:cxn modelId="{9968BEE5-208D-41F0-A37B-D362C9682B2C}" type="presOf" srcId="{2A6B97F6-F127-4EEA-B834-1721F8489D95}" destId="{E8332777-A7C8-4BD0-9C61-2E2E78B725E9}" srcOrd="1" destOrd="0" presId="urn:microsoft.com/office/officeart/2005/8/layout/list1"/>
    <dgm:cxn modelId="{10244A83-6062-4B8F-8E29-145AECE56BFD}" type="presOf" srcId="{8194000C-3B95-457F-B044-FEDC0D812918}" destId="{320B0436-001F-41E4-9C1C-2DDCB6A8301A}" srcOrd="0" destOrd="0" presId="urn:microsoft.com/office/officeart/2005/8/layout/list1"/>
    <dgm:cxn modelId="{906E6FCC-4622-4CA0-B173-F0B820326485}" srcId="{C0E1A1C1-801E-444C-9EEE-A57550E7E296}" destId="{2A6B97F6-F127-4EEA-B834-1721F8489D95}" srcOrd="0" destOrd="0" parTransId="{A1284996-D999-4118-B4D0-29F979CC05B8}" sibTransId="{E9142C94-BE15-430A-9BFA-83307818837E}"/>
    <dgm:cxn modelId="{9EE35E88-16A0-4FFF-8453-E267BCFED17C}" type="presOf" srcId="{2A6B97F6-F127-4EEA-B834-1721F8489D95}" destId="{6C29FEA1-334C-4921-949A-61805BE5D1F1}" srcOrd="0" destOrd="0" presId="urn:microsoft.com/office/officeart/2005/8/layout/list1"/>
    <dgm:cxn modelId="{B04899FA-52EF-48CE-B783-626919BE491D}" type="presOf" srcId="{F9B88578-838D-4DD4-9543-99B72F5D98EA}" destId="{F4A482D8-6D93-4BA5-BCA4-BA7154BB05B0}" srcOrd="0" destOrd="0" presId="urn:microsoft.com/office/officeart/2005/8/layout/list1"/>
    <dgm:cxn modelId="{783E6503-6132-4ECA-8C22-9B4F165D0EF1}" type="presOf" srcId="{C303C5ED-307E-4498-8E8D-3076C1DBFC96}" destId="{111FA84D-2D26-4F1D-98B6-05ADE19DBCC3}" srcOrd="1" destOrd="0" presId="urn:microsoft.com/office/officeart/2005/8/layout/list1"/>
    <dgm:cxn modelId="{8BEC849A-2E97-4E3E-AFD3-96825F989DBC}" srcId="{C0E1A1C1-801E-444C-9EEE-A57550E7E296}" destId="{F9B88578-838D-4DD4-9543-99B72F5D98EA}" srcOrd="2" destOrd="0" parTransId="{6FBAE73E-00B1-42AC-9BFE-B9A9B41D77D9}" sibTransId="{AF0565B2-C25B-429B-A07D-C58AFA8068F5}"/>
    <dgm:cxn modelId="{8FF85045-AE37-4D98-865C-DD9DDB139942}" type="presOf" srcId="{C303C5ED-307E-4498-8E8D-3076C1DBFC96}" destId="{5336C701-7E63-48D1-A80F-86D601679321}" srcOrd="0" destOrd="0" presId="urn:microsoft.com/office/officeart/2005/8/layout/list1"/>
    <dgm:cxn modelId="{9B834903-6D49-4F50-B3BB-394862ECD968}" type="presOf" srcId="{8194000C-3B95-457F-B044-FEDC0D812918}" destId="{1B849969-D983-40C2-80DE-CF5193BCA5DD}" srcOrd="1" destOrd="0" presId="urn:microsoft.com/office/officeart/2005/8/layout/list1"/>
    <dgm:cxn modelId="{28032CAD-92D5-44DC-8D30-657CCB694213}" srcId="{C0E1A1C1-801E-444C-9EEE-A57550E7E296}" destId="{8194000C-3B95-457F-B044-FEDC0D812918}" srcOrd="3" destOrd="0" parTransId="{A32694EC-78C9-48A2-8483-949CC740AAF5}" sibTransId="{EBCD8060-54EB-42DE-B1F2-474841D0FC6C}"/>
    <dgm:cxn modelId="{51335EC9-F3B9-4765-816C-9C5AAE06A3CF}" type="presParOf" srcId="{6358C901-1E55-485A-8FD6-28C097DC9360}" destId="{840A0FB3-8BEF-4FF3-8E11-65F99B64486C}" srcOrd="0" destOrd="0" presId="urn:microsoft.com/office/officeart/2005/8/layout/list1"/>
    <dgm:cxn modelId="{CA727EC0-7F79-4FF2-821F-83B792C0152D}" type="presParOf" srcId="{840A0FB3-8BEF-4FF3-8E11-65F99B64486C}" destId="{6C29FEA1-334C-4921-949A-61805BE5D1F1}" srcOrd="0" destOrd="0" presId="urn:microsoft.com/office/officeart/2005/8/layout/list1"/>
    <dgm:cxn modelId="{984119B8-34B6-4598-98BA-65A5411E97FA}" type="presParOf" srcId="{840A0FB3-8BEF-4FF3-8E11-65F99B64486C}" destId="{E8332777-A7C8-4BD0-9C61-2E2E78B725E9}" srcOrd="1" destOrd="0" presId="urn:microsoft.com/office/officeart/2005/8/layout/list1"/>
    <dgm:cxn modelId="{1159135F-4B8B-431F-802C-A1705F55D339}" type="presParOf" srcId="{6358C901-1E55-485A-8FD6-28C097DC9360}" destId="{C77DFD77-1393-4C1C-B478-EE059A185816}" srcOrd="1" destOrd="0" presId="urn:microsoft.com/office/officeart/2005/8/layout/list1"/>
    <dgm:cxn modelId="{4D5FEA34-6C10-4993-BBD4-14A30A058196}" type="presParOf" srcId="{6358C901-1E55-485A-8FD6-28C097DC9360}" destId="{0D725A03-7CDF-4A26-BE5D-12F39B773D12}" srcOrd="2" destOrd="0" presId="urn:microsoft.com/office/officeart/2005/8/layout/list1"/>
    <dgm:cxn modelId="{D54B550C-8C19-4E53-B892-72A1BD0FDB20}" type="presParOf" srcId="{6358C901-1E55-485A-8FD6-28C097DC9360}" destId="{4790753F-5D2A-4353-808D-542B0AFC4354}" srcOrd="3" destOrd="0" presId="urn:microsoft.com/office/officeart/2005/8/layout/list1"/>
    <dgm:cxn modelId="{380E67BF-0771-47B8-BBC5-75CD787047CB}" type="presParOf" srcId="{6358C901-1E55-485A-8FD6-28C097DC9360}" destId="{0F1EE806-0AEE-44A9-9C24-617871EFA3EE}" srcOrd="4" destOrd="0" presId="urn:microsoft.com/office/officeart/2005/8/layout/list1"/>
    <dgm:cxn modelId="{3302371E-C8CD-481F-8100-01871D274563}" type="presParOf" srcId="{0F1EE806-0AEE-44A9-9C24-617871EFA3EE}" destId="{5336C701-7E63-48D1-A80F-86D601679321}" srcOrd="0" destOrd="0" presId="urn:microsoft.com/office/officeart/2005/8/layout/list1"/>
    <dgm:cxn modelId="{2260356A-1C65-4119-84CD-600AE9387A99}" type="presParOf" srcId="{0F1EE806-0AEE-44A9-9C24-617871EFA3EE}" destId="{111FA84D-2D26-4F1D-98B6-05ADE19DBCC3}" srcOrd="1" destOrd="0" presId="urn:microsoft.com/office/officeart/2005/8/layout/list1"/>
    <dgm:cxn modelId="{AD78D52E-523A-433A-A04A-5CFB50CECFFB}" type="presParOf" srcId="{6358C901-1E55-485A-8FD6-28C097DC9360}" destId="{74A1A6B0-3CA4-4D7F-B92C-DDD47D2FB5DC}" srcOrd="5" destOrd="0" presId="urn:microsoft.com/office/officeart/2005/8/layout/list1"/>
    <dgm:cxn modelId="{5A723078-4ECF-4CF5-BA20-21843235DA29}" type="presParOf" srcId="{6358C901-1E55-485A-8FD6-28C097DC9360}" destId="{1D746BB0-5C7F-48CA-A735-8F62870820F9}" srcOrd="6" destOrd="0" presId="urn:microsoft.com/office/officeart/2005/8/layout/list1"/>
    <dgm:cxn modelId="{91B398D8-5959-43DC-9502-5B26DD488E27}" type="presParOf" srcId="{6358C901-1E55-485A-8FD6-28C097DC9360}" destId="{37DE6701-B56D-4BC9-9ED6-168F71B867E0}" srcOrd="7" destOrd="0" presId="urn:microsoft.com/office/officeart/2005/8/layout/list1"/>
    <dgm:cxn modelId="{22BA746D-B196-453E-A465-CF3C2D531AB5}" type="presParOf" srcId="{6358C901-1E55-485A-8FD6-28C097DC9360}" destId="{5D2997B5-4C8F-4605-8BC2-4806E7FF5ECD}" srcOrd="8" destOrd="0" presId="urn:microsoft.com/office/officeart/2005/8/layout/list1"/>
    <dgm:cxn modelId="{44C4FB59-D43F-42CD-BA0D-02B2FA6270B8}" type="presParOf" srcId="{5D2997B5-4C8F-4605-8BC2-4806E7FF5ECD}" destId="{F4A482D8-6D93-4BA5-BCA4-BA7154BB05B0}" srcOrd="0" destOrd="0" presId="urn:microsoft.com/office/officeart/2005/8/layout/list1"/>
    <dgm:cxn modelId="{A1FA7691-FAE3-4362-B608-9AB8808FD499}" type="presParOf" srcId="{5D2997B5-4C8F-4605-8BC2-4806E7FF5ECD}" destId="{E4CA459D-309E-4419-9921-05085F3B811B}" srcOrd="1" destOrd="0" presId="urn:microsoft.com/office/officeart/2005/8/layout/list1"/>
    <dgm:cxn modelId="{91AFDCD4-95C3-470C-B763-0AC2442E9297}" type="presParOf" srcId="{6358C901-1E55-485A-8FD6-28C097DC9360}" destId="{FB5AE36C-B2D1-4AAB-9414-A5FD6A0CC91A}" srcOrd="9" destOrd="0" presId="urn:microsoft.com/office/officeart/2005/8/layout/list1"/>
    <dgm:cxn modelId="{19829CC0-1B9A-44F5-A049-4859E65D8461}" type="presParOf" srcId="{6358C901-1E55-485A-8FD6-28C097DC9360}" destId="{460A5549-246E-48DD-B82B-B24F6E6C61F1}" srcOrd="10" destOrd="0" presId="urn:microsoft.com/office/officeart/2005/8/layout/list1"/>
    <dgm:cxn modelId="{176AE9CA-2438-42D8-8263-02B18FD6A38B}" type="presParOf" srcId="{6358C901-1E55-485A-8FD6-28C097DC9360}" destId="{BE9C9B68-CCF9-4135-9099-BC97F8ACB376}" srcOrd="11" destOrd="0" presId="urn:microsoft.com/office/officeart/2005/8/layout/list1"/>
    <dgm:cxn modelId="{B32E1052-0DF1-472D-BBD9-45B830A2A4D9}" type="presParOf" srcId="{6358C901-1E55-485A-8FD6-28C097DC9360}" destId="{DB62DCE6-F9EA-439D-93A4-37C5D371CF99}" srcOrd="12" destOrd="0" presId="urn:microsoft.com/office/officeart/2005/8/layout/list1"/>
    <dgm:cxn modelId="{3A7A141C-0275-49D8-AACD-3FEB8A4D12B4}" type="presParOf" srcId="{DB62DCE6-F9EA-439D-93A4-37C5D371CF99}" destId="{320B0436-001F-41E4-9C1C-2DDCB6A8301A}" srcOrd="0" destOrd="0" presId="urn:microsoft.com/office/officeart/2005/8/layout/list1"/>
    <dgm:cxn modelId="{D3D1697D-EF82-459C-912C-E5D880B28D1F}" type="presParOf" srcId="{DB62DCE6-F9EA-439D-93A4-37C5D371CF99}" destId="{1B849969-D983-40C2-80DE-CF5193BCA5DD}" srcOrd="1" destOrd="0" presId="urn:microsoft.com/office/officeart/2005/8/layout/list1"/>
    <dgm:cxn modelId="{3DE19291-1CF2-4679-B5CA-170ACF8F260F}" type="presParOf" srcId="{6358C901-1E55-485A-8FD6-28C097DC9360}" destId="{7E279F13-3EDA-4F56-AA6E-A06526F31594}" srcOrd="13" destOrd="0" presId="urn:microsoft.com/office/officeart/2005/8/layout/list1"/>
    <dgm:cxn modelId="{28392204-8969-479D-AB75-11E0BB7E1716}" type="presParOf" srcId="{6358C901-1E55-485A-8FD6-28C097DC9360}" destId="{2F0E0E1E-220F-4FCC-AB7D-89C6474211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25A03-7CDF-4A26-BE5D-12F39B773D12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2777-A7C8-4BD0-9C61-2E2E78B725E9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① 프로젝트 선정</a:t>
          </a:r>
          <a:endParaRPr lang="ko-KR" altLang="en-US" sz="2700" kern="1200" dirty="0"/>
        </a:p>
      </dsp:txBody>
      <dsp:txXfrm>
        <a:off x="373380" y="60272"/>
        <a:ext cx="5227320" cy="797040"/>
      </dsp:txXfrm>
    </dsp:sp>
    <dsp:sp modelId="{1D746BB0-5C7F-48CA-A735-8F62870820F9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A84D-2D26-4F1D-98B6-05ADE19DBCC3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② 여러 종류의 휴지통과 교내의 휴지통</a:t>
          </a:r>
          <a:endParaRPr lang="ko-KR" altLang="en-US" sz="2700" kern="1200" dirty="0"/>
        </a:p>
      </dsp:txBody>
      <dsp:txXfrm>
        <a:off x="373380" y="1284992"/>
        <a:ext cx="5227320" cy="797040"/>
      </dsp:txXfrm>
    </dsp:sp>
    <dsp:sp modelId="{460A5549-246E-48DD-B82B-B24F6E6C61F1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459D-309E-4419-9921-05085F3B811B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③ 교내의 휴지통 실태 조사</a:t>
          </a:r>
          <a:endParaRPr lang="ko-KR" altLang="en-US" sz="2700" kern="1200" dirty="0"/>
        </a:p>
      </dsp:txBody>
      <dsp:txXfrm>
        <a:off x="373380" y="2509712"/>
        <a:ext cx="5227320" cy="797040"/>
      </dsp:txXfrm>
    </dsp:sp>
    <dsp:sp modelId="{2F0E0E1E-220F-4FCC-AB7D-89C6474211FD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49969-D983-40C2-80DE-CF5193BCA5DD}">
      <dsp:nvSpPr>
        <dsp:cNvPr id="0" name=""/>
        <dsp:cNvSpPr/>
      </dsp:nvSpPr>
      <dsp:spPr>
        <a:xfrm>
          <a:off x="370385" y="3701004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④ 개선방안도출</a:t>
          </a:r>
          <a:endParaRPr lang="ko-KR" altLang="en-US" sz="2700" kern="1200" dirty="0"/>
        </a:p>
      </dsp:txBody>
      <dsp:txXfrm>
        <a:off x="370385" y="3701004"/>
        <a:ext cx="5227320" cy="797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25A03-7CDF-4A26-BE5D-12F39B773D12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2777-A7C8-4BD0-9C61-2E2E78B725E9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① 프로젝트 선정</a:t>
          </a:r>
          <a:endParaRPr lang="ko-KR" altLang="en-US" sz="2700" kern="1200" dirty="0"/>
        </a:p>
      </dsp:txBody>
      <dsp:txXfrm>
        <a:off x="373380" y="60272"/>
        <a:ext cx="5227320" cy="797040"/>
      </dsp:txXfrm>
    </dsp:sp>
    <dsp:sp modelId="{1D746BB0-5C7F-48CA-A735-8F62870820F9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A84D-2D26-4F1D-98B6-05ADE19DBCC3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② 여러 종류의 휴지통과 교내의 휴지통</a:t>
          </a:r>
          <a:endParaRPr lang="ko-KR" altLang="en-US" sz="2700" kern="1200" dirty="0"/>
        </a:p>
      </dsp:txBody>
      <dsp:txXfrm>
        <a:off x="373380" y="1284992"/>
        <a:ext cx="5227320" cy="797040"/>
      </dsp:txXfrm>
    </dsp:sp>
    <dsp:sp modelId="{460A5549-246E-48DD-B82B-B24F6E6C61F1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459D-309E-4419-9921-05085F3B811B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③ 교내의 휴지통 실태 조사</a:t>
          </a:r>
          <a:endParaRPr lang="ko-KR" altLang="en-US" sz="2700" kern="1200" dirty="0"/>
        </a:p>
      </dsp:txBody>
      <dsp:txXfrm>
        <a:off x="373380" y="2509712"/>
        <a:ext cx="5227320" cy="797040"/>
      </dsp:txXfrm>
    </dsp:sp>
    <dsp:sp modelId="{2F0E0E1E-220F-4FCC-AB7D-89C6474211FD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49969-D983-40C2-80DE-CF5193BCA5DD}">
      <dsp:nvSpPr>
        <dsp:cNvPr id="0" name=""/>
        <dsp:cNvSpPr/>
      </dsp:nvSpPr>
      <dsp:spPr>
        <a:xfrm>
          <a:off x="370385" y="3701004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④ 개선방안도출</a:t>
          </a:r>
          <a:endParaRPr lang="ko-KR" altLang="en-US" sz="2700" kern="1200" dirty="0"/>
        </a:p>
      </dsp:txBody>
      <dsp:txXfrm>
        <a:off x="370385" y="3701004"/>
        <a:ext cx="5227320" cy="797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25A03-7CDF-4A26-BE5D-12F39B773D12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2777-A7C8-4BD0-9C61-2E2E78B725E9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① 프로젝트 선정</a:t>
          </a:r>
          <a:endParaRPr lang="ko-KR" altLang="en-US" sz="2700" kern="1200" dirty="0"/>
        </a:p>
      </dsp:txBody>
      <dsp:txXfrm>
        <a:off x="373380" y="60272"/>
        <a:ext cx="5227320" cy="797040"/>
      </dsp:txXfrm>
    </dsp:sp>
    <dsp:sp modelId="{1D746BB0-5C7F-48CA-A735-8F62870820F9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A84D-2D26-4F1D-98B6-05ADE19DBCC3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② 여러 종류의 휴지통과 교내의 휴지통</a:t>
          </a:r>
          <a:endParaRPr lang="ko-KR" altLang="en-US" sz="2700" kern="1200" dirty="0"/>
        </a:p>
      </dsp:txBody>
      <dsp:txXfrm>
        <a:off x="373380" y="1284992"/>
        <a:ext cx="5227320" cy="797040"/>
      </dsp:txXfrm>
    </dsp:sp>
    <dsp:sp modelId="{460A5549-246E-48DD-B82B-B24F6E6C61F1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459D-309E-4419-9921-05085F3B811B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③ 교내의 휴지통 실태 조사</a:t>
          </a:r>
          <a:endParaRPr lang="ko-KR" altLang="en-US" sz="2700" kern="1200" dirty="0"/>
        </a:p>
      </dsp:txBody>
      <dsp:txXfrm>
        <a:off x="373380" y="2509712"/>
        <a:ext cx="5227320" cy="797040"/>
      </dsp:txXfrm>
    </dsp:sp>
    <dsp:sp modelId="{2F0E0E1E-220F-4FCC-AB7D-89C6474211FD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49969-D983-40C2-80DE-CF5193BCA5DD}">
      <dsp:nvSpPr>
        <dsp:cNvPr id="0" name=""/>
        <dsp:cNvSpPr/>
      </dsp:nvSpPr>
      <dsp:spPr>
        <a:xfrm>
          <a:off x="370385" y="3701004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④ 개선방안도출</a:t>
          </a:r>
          <a:endParaRPr lang="ko-KR" altLang="en-US" sz="2700" kern="1200" dirty="0"/>
        </a:p>
      </dsp:txBody>
      <dsp:txXfrm>
        <a:off x="370385" y="3701004"/>
        <a:ext cx="5227320" cy="797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25A03-7CDF-4A26-BE5D-12F39B773D12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2777-A7C8-4BD0-9C61-2E2E78B725E9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① 프로젝트 선정</a:t>
          </a:r>
          <a:endParaRPr lang="ko-KR" altLang="en-US" sz="2700" kern="1200" dirty="0"/>
        </a:p>
      </dsp:txBody>
      <dsp:txXfrm>
        <a:off x="373380" y="60272"/>
        <a:ext cx="5227320" cy="797040"/>
      </dsp:txXfrm>
    </dsp:sp>
    <dsp:sp modelId="{1D746BB0-5C7F-48CA-A735-8F62870820F9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A84D-2D26-4F1D-98B6-05ADE19DBCC3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② 여러 종류의 휴지통과 교내의 휴지통</a:t>
          </a:r>
          <a:endParaRPr lang="ko-KR" altLang="en-US" sz="2700" kern="1200" dirty="0"/>
        </a:p>
      </dsp:txBody>
      <dsp:txXfrm>
        <a:off x="373380" y="1284992"/>
        <a:ext cx="5227320" cy="797040"/>
      </dsp:txXfrm>
    </dsp:sp>
    <dsp:sp modelId="{460A5549-246E-48DD-B82B-B24F6E6C61F1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459D-309E-4419-9921-05085F3B811B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③ 교내의 휴지통 실태 조사</a:t>
          </a:r>
          <a:endParaRPr lang="ko-KR" altLang="en-US" sz="2700" kern="1200" dirty="0"/>
        </a:p>
      </dsp:txBody>
      <dsp:txXfrm>
        <a:off x="373380" y="2509712"/>
        <a:ext cx="5227320" cy="797040"/>
      </dsp:txXfrm>
    </dsp:sp>
    <dsp:sp modelId="{2F0E0E1E-220F-4FCC-AB7D-89C6474211FD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49969-D983-40C2-80DE-CF5193BCA5DD}">
      <dsp:nvSpPr>
        <dsp:cNvPr id="0" name=""/>
        <dsp:cNvSpPr/>
      </dsp:nvSpPr>
      <dsp:spPr>
        <a:xfrm>
          <a:off x="370385" y="3701004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④ 개선방안도출</a:t>
          </a:r>
          <a:endParaRPr lang="ko-KR" altLang="en-US" sz="2700" kern="1200" dirty="0"/>
        </a:p>
      </dsp:txBody>
      <dsp:txXfrm>
        <a:off x="370385" y="3701004"/>
        <a:ext cx="5227320" cy="7970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25A03-7CDF-4A26-BE5D-12F39B773D12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32777-A7C8-4BD0-9C61-2E2E78B725E9}">
      <dsp:nvSpPr>
        <dsp:cNvPr id="0" name=""/>
        <dsp:cNvSpPr/>
      </dsp:nvSpPr>
      <dsp:spPr>
        <a:xfrm>
          <a:off x="373380" y="6027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① 프로젝트 선정</a:t>
          </a:r>
          <a:endParaRPr lang="ko-KR" altLang="en-US" sz="2700" kern="1200" dirty="0"/>
        </a:p>
      </dsp:txBody>
      <dsp:txXfrm>
        <a:off x="373380" y="60272"/>
        <a:ext cx="5227320" cy="797040"/>
      </dsp:txXfrm>
    </dsp:sp>
    <dsp:sp modelId="{1D746BB0-5C7F-48CA-A735-8F62870820F9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A84D-2D26-4F1D-98B6-05ADE19DBCC3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② 여러 종류의 휴지통과 교내의 휴지통</a:t>
          </a:r>
          <a:endParaRPr lang="ko-KR" altLang="en-US" sz="2700" kern="1200" dirty="0"/>
        </a:p>
      </dsp:txBody>
      <dsp:txXfrm>
        <a:off x="373380" y="1284992"/>
        <a:ext cx="5227320" cy="797040"/>
      </dsp:txXfrm>
    </dsp:sp>
    <dsp:sp modelId="{460A5549-246E-48DD-B82B-B24F6E6C61F1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459D-309E-4419-9921-05085F3B811B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③ 교내의 휴지통 실태 조사</a:t>
          </a:r>
          <a:endParaRPr lang="ko-KR" altLang="en-US" sz="2700" kern="1200" dirty="0"/>
        </a:p>
      </dsp:txBody>
      <dsp:txXfrm>
        <a:off x="373380" y="2509712"/>
        <a:ext cx="5227320" cy="797040"/>
      </dsp:txXfrm>
    </dsp:sp>
    <dsp:sp modelId="{2F0E0E1E-220F-4FCC-AB7D-89C6474211FD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49969-D983-40C2-80DE-CF5193BCA5DD}">
      <dsp:nvSpPr>
        <dsp:cNvPr id="0" name=""/>
        <dsp:cNvSpPr/>
      </dsp:nvSpPr>
      <dsp:spPr>
        <a:xfrm>
          <a:off x="370385" y="3701004"/>
          <a:ext cx="5227320" cy="79704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④ 개선방안도출</a:t>
          </a:r>
          <a:endParaRPr lang="ko-KR" altLang="en-US" sz="2700" kern="1200" dirty="0"/>
        </a:p>
      </dsp:txBody>
      <dsp:txXfrm>
        <a:off x="370385" y="3701004"/>
        <a:ext cx="5227320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B51C6-B16E-4C05-B906-A203B2BA330E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976E8-6AE0-4E66-B99A-3079BF4B8D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976E8-6AE0-4E66-B99A-3079BF4B8DE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E21865-C831-445C-9D30-4BC5944D0A86}" type="datetimeFigureOut">
              <a:rPr lang="ko-KR" altLang="en-US" smtClean="0"/>
              <a:pPr/>
              <a:t>2010-12-09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2E9B9B-51A0-4C9B-BCC5-6DF0E2C85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600" dirty="0" smtClean="0"/>
              <a:t>2</a:t>
            </a:r>
            <a:r>
              <a:rPr lang="ko-KR" altLang="en-US" sz="6600" dirty="0" smtClean="0"/>
              <a:t>조 국 가 대 표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팀 명 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국 가 대 표</a:t>
            </a:r>
            <a:endParaRPr lang="en-US" altLang="ko-KR" sz="4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endParaRPr lang="en-US" altLang="ko-KR" sz="40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조원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전 홍규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박 기범 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이 승준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이 주원 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윤 호영 </a:t>
            </a:r>
            <a:r>
              <a:rPr lang="en-US" altLang="ko-KR" sz="4000" dirty="0" smtClean="0">
                <a:latin typeface="휴먼매직체" pitchFamily="18" charset="-127"/>
                <a:ea typeface="휴먼매직체" pitchFamily="18" charset="-127"/>
              </a:rPr>
              <a:t>,</a:t>
            </a:r>
            <a:r>
              <a:rPr lang="ko-KR" altLang="en-US" sz="4000" dirty="0" smtClean="0">
                <a:latin typeface="휴먼매직체" pitchFamily="18" charset="-127"/>
                <a:ea typeface="휴먼매직체" pitchFamily="18" charset="-127"/>
              </a:rPr>
              <a:t>이 상언 </a:t>
            </a:r>
            <a:endParaRPr lang="en-US" altLang="ko-KR" sz="400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프로젝트 진행순서</a:t>
            </a:r>
            <a:endParaRPr lang="ko-KR" altLang="en-US" sz="44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개선방안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장점이 많이 있어도 왜 더러울까 이유를 생각 해보았다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buNone/>
            </a:pPr>
            <a:r>
              <a:rPr lang="ko-KR" altLang="en-US" dirty="0" smtClean="0"/>
              <a:t>   심리학적으로도 휴지통 구멍이 커지면 던져서 넣을 라는 경우가     많다고 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개선된 휴지통을 만들어 깨끗한 캠퍼스를 만들어 보겠습니다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그림 3" descr="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851920" cy="2663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299695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유료도로에도 동전을 넣으면 기계음이 나오듯이 휴지통에도 효과음을 달아서 사람들이 가까이 올 수 있도록 설계 할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976664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프로젝트 진행순서</a:t>
            </a:r>
            <a:endParaRPr lang="ko-KR" altLang="en-US" sz="44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프로젝트 진행순서</a:t>
            </a:r>
            <a:endParaRPr lang="ko-KR" altLang="en-US" sz="44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ko-KR" altLang="en-US" sz="6000" dirty="0" smtClean="0"/>
              <a:t>                                   </a:t>
            </a:r>
            <a:r>
              <a:rPr lang="en-US" altLang="ko-KR" sz="6000" dirty="0" smtClean="0"/>
              <a:t/>
            </a:r>
            <a:br>
              <a:rPr lang="en-US" altLang="ko-KR" sz="6000" dirty="0" smtClean="0"/>
            </a:br>
            <a:r>
              <a:rPr lang="ko-KR" altLang="en-US" sz="4900" dirty="0" smtClean="0"/>
              <a:t/>
            </a:r>
            <a:br>
              <a:rPr lang="ko-KR" altLang="en-US" sz="4900" dirty="0" smtClean="0"/>
            </a:br>
            <a:r>
              <a:rPr lang="ko-KR" altLang="en-US" sz="4900" dirty="0" smtClean="0"/>
              <a:t> </a:t>
            </a:r>
            <a:r>
              <a:rPr lang="en-US" altLang="ko-KR" sz="4900" dirty="0" smtClean="0"/>
              <a:t/>
            </a:r>
            <a:br>
              <a:rPr lang="en-US" altLang="ko-KR" sz="4900" dirty="0" smtClean="0"/>
            </a:br>
            <a:r>
              <a:rPr lang="en-US" altLang="ko-KR" sz="4900" dirty="0" smtClean="0"/>
              <a:t/>
            </a:r>
            <a:br>
              <a:rPr lang="en-US" altLang="ko-KR" sz="4900" dirty="0" smtClean="0"/>
            </a:br>
            <a:r>
              <a:rPr lang="en-US" altLang="ko-KR" sz="4900" dirty="0" smtClean="0"/>
              <a:t/>
            </a:r>
            <a:br>
              <a:rPr lang="en-US" altLang="ko-KR" sz="4900" dirty="0" smtClean="0"/>
            </a:br>
            <a:r>
              <a:rPr lang="ko-KR" altLang="en-US" sz="4800" dirty="0" smtClean="0"/>
              <a:t/>
            </a:r>
            <a:br>
              <a:rPr lang="ko-KR" altLang="en-US" sz="4800" dirty="0" smtClean="0"/>
            </a:br>
            <a:r>
              <a:rPr lang="ko-KR" altLang="en-US" sz="4900" dirty="0" smtClean="0"/>
              <a:t>프로젝트선정</a:t>
            </a:r>
            <a:endParaRPr lang="ko-KR" altLang="en-US" sz="49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 </a:t>
            </a:r>
            <a:r>
              <a:rPr lang="ko-KR" altLang="en-US" sz="3200" b="1" dirty="0" smtClean="0"/>
              <a:t>프로젝트 평가</a:t>
            </a:r>
            <a:r>
              <a:rPr lang="ko-KR" altLang="en-US" b="1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검토한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프로젝트 후보의 </a:t>
            </a:r>
            <a:r>
              <a:rPr lang="ko-KR" altLang="en-US" dirty="0" err="1" smtClean="0"/>
              <a:t>갯</a:t>
            </a:r>
            <a:r>
              <a:rPr lang="ko-KR" altLang="en-US" dirty="0" smtClean="0"/>
              <a:t> 수 </a:t>
            </a:r>
            <a:r>
              <a:rPr lang="en-US" altLang="ko-KR" dirty="0" smtClean="0"/>
              <a:t>: 3 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휴지통</a:t>
            </a:r>
            <a:r>
              <a:rPr lang="ko-KR" altLang="en-US" sz="3200" b="1" dirty="0" smtClean="0">
                <a:latin typeface="+mj-ea"/>
                <a:ea typeface="+mj-ea"/>
              </a:rPr>
              <a:t>으로 결정</a:t>
            </a:r>
            <a:r>
              <a:rPr lang="en-US" altLang="ko-KR" sz="3200" b="1" dirty="0" smtClean="0">
                <a:latin typeface="+mj-ea"/>
                <a:ea typeface="+mj-ea"/>
              </a:rPr>
              <a:t>!!!</a:t>
            </a:r>
            <a:endParaRPr lang="ko-KR" altLang="en-US" sz="3200" b="1" dirty="0">
              <a:latin typeface="+mj-ea"/>
              <a:ea typeface="+mj-ea"/>
            </a:endParaRPr>
          </a:p>
        </p:txBody>
      </p:sp>
      <p:pic>
        <p:nvPicPr>
          <p:cNvPr id="5" name="그림 4" descr="0000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6264696" cy="2736304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6012160" y="3212976"/>
            <a:ext cx="1296144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프로젝트 진행순서</a:t>
            </a:r>
            <a:endParaRPr lang="ko-KR" altLang="en-US" sz="44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o-KR" altLang="en-US" sz="4400" dirty="0" smtClean="0"/>
              <a:t>여러 종류의 휴지통과 교내의 휴지통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68254304" descr="EMB0000087489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1268413" cy="1268413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76892128" descr="EMB00000c7489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1476375" cy="18462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1" name="_x33921640" descr="EMB0000076c89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3168352" cy="2015638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5" name="_x61238568" descr="EMB0000091c8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81128"/>
            <a:ext cx="876300" cy="1166812"/>
          </a:xfrm>
          <a:prstGeom prst="rect">
            <a:avLst/>
          </a:prstGeom>
          <a:noFill/>
        </p:spPr>
      </p:pic>
      <p:pic>
        <p:nvPicPr>
          <p:cNvPr id="14" name="그림 13" descr="P10118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645024"/>
            <a:ext cx="3168352" cy="2304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6136" y="1700808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장점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휴지통이 있어 깨끗한 거리나 캠퍼스를 만들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쓰레기를 효율적으로    수거 하기 위한 사회적 기능 뿐만 아니라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경관을 구성하는 가로 시설물의 한 구성요소로서 거리를 한층 더  아름답게 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단점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자기 것이 아니면 함부로 사용한다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파손우려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꼭 근처까지 가야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온갖 이물질로 더럽다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프로젝트 진행순서</a:t>
            </a:r>
            <a:endParaRPr lang="ko-KR" altLang="en-US" sz="44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o-KR" altLang="en-US" sz="4400" b="1" dirty="0" smtClean="0"/>
              <a:t>학교 교내의 휴지통 실태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내용 개체 틀 3" descr="P101187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P1011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7281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P10118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293096"/>
            <a:ext cx="2880320" cy="224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499992" y="184482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2.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11760" y="429309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5364088" y="5733256"/>
            <a:ext cx="36004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03848" y="5373216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355976" y="5805264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347864" y="5805264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860032" y="5877272"/>
            <a:ext cx="432048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364088" y="3140968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6660232" y="3501008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868144" y="3356992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843808" y="3501008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907704" y="3140968"/>
            <a:ext cx="504056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 descr="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636912"/>
            <a:ext cx="3744416" cy="298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그림에서 보시는 것과 같이 학교 교내 휴지통 주변은 더러웠다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외부인들이 보기에 학교 이미지도 좋지 못하다</a:t>
            </a:r>
            <a:r>
              <a:rPr lang="en-US" altLang="ko-KR" dirty="0" smtClean="0"/>
              <a:t>.</a:t>
            </a:r>
          </a:p>
          <a:p>
            <a:endParaRPr lang="en-US" altLang="ko-KR" i="1" dirty="0" smtClean="0"/>
          </a:p>
          <a:p>
            <a:r>
              <a:rPr lang="ko-KR" altLang="en-US" dirty="0" smtClean="0"/>
              <a:t>휴지통이 있는대도 불구하고 지저분하게 널브러져 있어 보기도 좋지 못하다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281</Words>
  <Application>Microsoft Office PowerPoint</Application>
  <PresentationFormat>화면 슬라이드 쇼(4:3)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오렌지</vt:lpstr>
      <vt:lpstr>2조 국 가 대 표</vt:lpstr>
      <vt:lpstr>프로젝트 진행순서</vt:lpstr>
      <vt:lpstr>프로젝트 진행순서</vt:lpstr>
      <vt:lpstr>                                          프로젝트선정</vt:lpstr>
      <vt:lpstr>프로젝트 진행순서</vt:lpstr>
      <vt:lpstr>여러 종류의 휴지통과 교내의 휴지통 </vt:lpstr>
      <vt:lpstr>프로젝트 진행순서</vt:lpstr>
      <vt:lpstr>학교 교내의 휴지통 실태 </vt:lpstr>
      <vt:lpstr>슬라이드 9</vt:lpstr>
      <vt:lpstr>프로젝트 진행순서</vt:lpstr>
      <vt:lpstr>개선방안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2조 국 가 대 표</dc:title>
  <dc:creator>전홍규</dc:creator>
  <cp:lastModifiedBy>전홍규</cp:lastModifiedBy>
  <cp:revision>16</cp:revision>
  <dcterms:created xsi:type="dcterms:W3CDTF">2010-10-17T04:05:50Z</dcterms:created>
  <dcterms:modified xsi:type="dcterms:W3CDTF">2010-12-08T16:40:42Z</dcterms:modified>
</cp:coreProperties>
</file>