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7" r:id="rId3"/>
    <p:sldId id="263" r:id="rId4"/>
    <p:sldId id="260" r:id="rId5"/>
    <p:sldId id="258" r:id="rId6"/>
    <p:sldId id="261" r:id="rId7"/>
    <p:sldId id="268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49" autoAdjust="0"/>
    <p:restoredTop sz="94660"/>
  </p:normalViewPr>
  <p:slideViewPr>
    <p:cSldViewPr>
      <p:cViewPr varScale="1">
        <p:scale>
          <a:sx n="103" d="100"/>
          <a:sy n="103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211CB824-42F4-496E-9D02-D4911F07DE1E}" type="datetimeFigureOut">
              <a:rPr lang="ko-KR" altLang="en-US" smtClean="0"/>
              <a:pPr/>
              <a:t>2010-10-18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91AE807E-F9D7-4A2A-B243-357C5E6FB33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o-KR" altLang="en-US" sz="6000" dirty="0" smtClean="0"/>
              <a:t>시공 기면 결정</a:t>
            </a:r>
            <a:endParaRPr lang="ko-KR" altLang="en-US" sz="60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종단면도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14744" y="514351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    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71934" y="4714884"/>
            <a:ext cx="4000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  </a:t>
            </a:r>
            <a:endParaRPr lang="en-US" altLang="ko-KR" dirty="0" smtClean="0"/>
          </a:p>
          <a:p>
            <a:endParaRPr lang="en-US" altLang="ko-KR" dirty="0" smtClean="0"/>
          </a:p>
          <a:p>
            <a:pPr algn="r"/>
            <a:r>
              <a:rPr lang="en-US" altLang="ko-KR" dirty="0" smtClean="0"/>
              <a:t>   </a:t>
            </a:r>
            <a:r>
              <a:rPr lang="ko-KR" altLang="en-US" dirty="0" smtClean="0"/>
              <a:t>                    </a:t>
            </a:r>
            <a:r>
              <a:rPr lang="en-US" altLang="ko-KR" dirty="0" smtClean="0"/>
              <a:t> </a:t>
            </a:r>
            <a:r>
              <a:rPr lang="en-US" altLang="ko-KR" dirty="0" smtClean="0"/>
              <a:t>            </a:t>
            </a:r>
            <a:r>
              <a:rPr lang="en-US" altLang="ko-KR" dirty="0" smtClean="0"/>
              <a:t> </a:t>
            </a:r>
            <a:r>
              <a:rPr lang="ko-KR" altLang="en-US" dirty="0" smtClean="0"/>
              <a:t>무지개</a:t>
            </a:r>
            <a:r>
              <a:rPr lang="en-US" altLang="ko-KR" dirty="0" smtClean="0"/>
              <a:t> </a:t>
            </a:r>
            <a:r>
              <a:rPr lang="ko-KR" altLang="en-US" dirty="0" smtClean="0"/>
              <a:t>조</a:t>
            </a:r>
            <a:endParaRPr lang="en-US" altLang="ko-KR" dirty="0" smtClean="0"/>
          </a:p>
          <a:p>
            <a:pPr algn="r"/>
            <a:r>
              <a:rPr lang="en-US" altLang="ko-KR" dirty="0" smtClean="0"/>
              <a:t>                       </a:t>
            </a:r>
            <a:r>
              <a:rPr lang="ko-KR" altLang="en-US" dirty="0" smtClean="0"/>
              <a:t>발표자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김슬바누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설계 기준</a:t>
            </a:r>
            <a:endParaRPr lang="ko-KR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28736"/>
            <a:ext cx="5292345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노면 기울기 선택</a:t>
            </a:r>
            <a:endParaRPr lang="ko-KR" altLang="en-US" dirty="0"/>
          </a:p>
        </p:txBody>
      </p:sp>
      <p:pic>
        <p:nvPicPr>
          <p:cNvPr id="10242" name="Picture 2" descr="C:\Documents and Settings\공동74\바탕 화면\11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14488"/>
            <a:ext cx="7193111" cy="4929222"/>
          </a:xfrm>
          <a:prstGeom prst="rect">
            <a:avLst/>
          </a:prstGeom>
          <a:noFill/>
        </p:spPr>
      </p:pic>
      <p:sp>
        <p:nvSpPr>
          <p:cNvPr id="5" name="오른쪽 화살표 4"/>
          <p:cNvSpPr/>
          <p:nvPr/>
        </p:nvSpPr>
        <p:spPr>
          <a:xfrm rot="10800000">
            <a:off x="5143504" y="2428868"/>
            <a:ext cx="857256" cy="714380"/>
          </a:xfrm>
          <a:prstGeom prst="rightArrow">
            <a:avLst/>
          </a:prstGeom>
          <a:solidFill>
            <a:schemeClr val="tx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5929322" y="2428868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Yoon 사춘기 Medium_TT" pitchFamily="18" charset="-127"/>
                <a:ea typeface="Yoon 사춘기 Medium_TT" pitchFamily="18" charset="-127"/>
              </a:rPr>
              <a:t>기울기 </a:t>
            </a:r>
            <a:endParaRPr lang="en-US" altLang="ko-KR" sz="2000" dirty="0" smtClean="0">
              <a:latin typeface="Yoon 사춘기 Medium_TT" pitchFamily="18" charset="-127"/>
              <a:ea typeface="Yoon 사춘기 Medium_TT" pitchFamily="18" charset="-127"/>
            </a:endParaRPr>
          </a:p>
          <a:p>
            <a:r>
              <a:rPr lang="ko-KR" altLang="en-US" sz="2000" dirty="0" smtClean="0">
                <a:latin typeface="Yoon 사춘기 Medium_TT" pitchFamily="18" charset="-127"/>
                <a:ea typeface="Yoon 사춘기 Medium_TT" pitchFamily="18" charset="-127"/>
              </a:rPr>
              <a:t>선택 </a:t>
            </a:r>
            <a:endParaRPr lang="ko-KR" altLang="en-US" sz="2000" dirty="0">
              <a:latin typeface="Yoon 사춘기 Medium_TT" pitchFamily="18" charset="-127"/>
              <a:ea typeface="Yoon 사춘기 Medium_TT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29322" y="1785926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Yoon 사춘기 Medium_TT" pitchFamily="18" charset="-127"/>
                <a:ea typeface="Yoon 사춘기 Medium_TT" pitchFamily="18" charset="-127"/>
              </a:rPr>
              <a:t>8.6</a:t>
            </a:r>
            <a:endParaRPr lang="ko-KR" altLang="en-US" sz="2000" dirty="0">
              <a:latin typeface="Yoon 사춘기 Medium_TT" pitchFamily="18" charset="-127"/>
              <a:ea typeface="Yoon 사춘기 Medium_TT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4" y="1785926"/>
            <a:ext cx="71438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Yoon 사춘기 Medium_TT" pitchFamily="18" charset="-127"/>
                <a:ea typeface="Yoon 사춘기 Medium_TT" pitchFamily="18" charset="-127"/>
              </a:rPr>
              <a:t>4.2</a:t>
            </a:r>
            <a:endParaRPr lang="ko-KR" altLang="en-US" sz="2000" dirty="0">
              <a:latin typeface="Yoon 사춘기 Medium_TT" pitchFamily="18" charset="-127"/>
              <a:ea typeface="Yoon 사춘기 Medium_TT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4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도로 시공 사례</a:t>
            </a:r>
            <a:endParaRPr lang="ko-KR" altLang="en-US" dirty="0"/>
          </a:p>
        </p:txBody>
      </p:sp>
      <p:pic>
        <p:nvPicPr>
          <p:cNvPr id="1026" name="Picture 2" descr="C:\Documents and Settings\sec\바탕 화면\사진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1440000" cy="1440000"/>
          </a:xfrm>
          <a:prstGeom prst="rect">
            <a:avLst/>
          </a:prstGeom>
          <a:noFill/>
        </p:spPr>
      </p:pic>
      <p:pic>
        <p:nvPicPr>
          <p:cNvPr id="1027" name="Picture 3" descr="C:\Documents and Settings\sec\바탕 화면\사진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072074"/>
            <a:ext cx="1440000" cy="1440000"/>
          </a:xfrm>
          <a:prstGeom prst="rect">
            <a:avLst/>
          </a:prstGeom>
          <a:noFill/>
        </p:spPr>
      </p:pic>
      <p:pic>
        <p:nvPicPr>
          <p:cNvPr id="1028" name="Picture 4" descr="C:\Documents and Settings\sec\바탕 화면\사진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1571612"/>
            <a:ext cx="1440000" cy="1440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357422" y="1785926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시공중인 도로의 모습입니다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5984" y="3571876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도로 양 옆에 숲이 있는 도로 입니다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214546" y="5286388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산의 형태를 그대로 두고 만든 도로입니다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향후 설계 진행방향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smtClean="0"/>
              <a:t>절토</a:t>
            </a:r>
            <a:r>
              <a:rPr lang="en-US" altLang="ko-KR" sz="2800" dirty="0" smtClean="0"/>
              <a:t>, </a:t>
            </a:r>
            <a:r>
              <a:rPr lang="ko-KR" altLang="en-US" sz="2800" dirty="0" err="1" smtClean="0"/>
              <a:t>성토량</a:t>
            </a:r>
            <a:r>
              <a:rPr lang="ko-KR" altLang="en-US" sz="2800" dirty="0" smtClean="0"/>
              <a:t> 계산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도로 부속시설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신호등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교차로</a:t>
            </a:r>
            <a:r>
              <a:rPr lang="en-US" altLang="ko-KR" sz="2800" dirty="0" smtClean="0"/>
              <a:t>) </a:t>
            </a:r>
            <a:r>
              <a:rPr lang="ko-KR" altLang="en-US" sz="2800" dirty="0" smtClean="0"/>
              <a:t>설치여부판단 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err="1" smtClean="0"/>
              <a:t>교통섬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야생동물유도 울타리 설치 유무 판단 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선형의 크기 및 위치 결정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자전거도로의 유무결정</a:t>
            </a:r>
            <a:endParaRPr lang="en-US" altLang="ko-KR" sz="2800" dirty="0" smtClean="0"/>
          </a:p>
          <a:p>
            <a:endParaRPr lang="en-US" altLang="ko-KR" sz="2800" dirty="0" smtClean="0"/>
          </a:p>
          <a:p>
            <a:pPr>
              <a:buNone/>
            </a:pPr>
            <a:endParaRPr lang="en-US" altLang="ko-KR" sz="2800" dirty="0" smtClean="0"/>
          </a:p>
          <a:p>
            <a:endParaRPr lang="en-US" altLang="ko-KR" sz="2800" dirty="0" smtClean="0"/>
          </a:p>
          <a:p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부속시설 사진</a:t>
            </a:r>
            <a:endParaRPr lang="ko-KR" altLang="en-US" dirty="0"/>
          </a:p>
        </p:txBody>
      </p:sp>
      <p:pic>
        <p:nvPicPr>
          <p:cNvPr id="2051" name="Picture 3" descr="C:\Documents and Settings\sec\바탕 화면\사진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00174"/>
            <a:ext cx="2358000" cy="23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000364" y="1785926"/>
            <a:ext cx="414340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700" dirty="0" smtClean="0"/>
              <a:t>도로의 부속 시설 중에 하나인 야생동물 </a:t>
            </a:r>
            <a:endParaRPr lang="en-US" altLang="ko-KR" sz="1700" dirty="0" smtClean="0"/>
          </a:p>
          <a:p>
            <a:r>
              <a:rPr lang="ko-KR" altLang="en-US" sz="1700" dirty="0" smtClean="0"/>
              <a:t>유도 울타리 입니다</a:t>
            </a:r>
            <a:r>
              <a:rPr lang="en-US" altLang="ko-KR" sz="1700" dirty="0" smtClean="0"/>
              <a:t>.</a:t>
            </a:r>
          </a:p>
          <a:p>
            <a:r>
              <a:rPr lang="ko-KR" altLang="en-US" sz="1700" dirty="0" smtClean="0"/>
              <a:t>이것은 가장 큰 목적은 </a:t>
            </a:r>
            <a:r>
              <a:rPr lang="ko-KR" altLang="en-US" sz="1700" b="1" dirty="0" err="1" smtClean="0">
                <a:solidFill>
                  <a:srgbClr val="FF0000"/>
                </a:solidFill>
              </a:rPr>
              <a:t>로드킬</a:t>
            </a:r>
            <a:r>
              <a:rPr lang="ko-KR" altLang="en-US" sz="1700" dirty="0" err="1" smtClean="0"/>
              <a:t>을</a:t>
            </a:r>
            <a:r>
              <a:rPr lang="ko-KR" altLang="en-US" sz="1700" dirty="0" smtClean="0"/>
              <a:t> 방지하는 것입니다</a:t>
            </a:r>
            <a:r>
              <a:rPr lang="en-US" altLang="ko-KR" sz="1700" dirty="0" smtClean="0"/>
              <a:t>.</a:t>
            </a:r>
            <a:endParaRPr lang="ko-KR" altLang="en-US" sz="1700" dirty="0"/>
          </a:p>
        </p:txBody>
      </p:sp>
      <p:sp>
        <p:nvSpPr>
          <p:cNvPr id="7" name="TextBox 6"/>
          <p:cNvSpPr txBox="1"/>
          <p:nvPr/>
        </p:nvSpPr>
        <p:spPr>
          <a:xfrm>
            <a:off x="3071802" y="4357694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8" name="위쪽 화살표 7"/>
          <p:cNvSpPr/>
          <p:nvPr/>
        </p:nvSpPr>
        <p:spPr>
          <a:xfrm>
            <a:off x="5286380" y="2714620"/>
            <a:ext cx="714380" cy="928694"/>
          </a:xfrm>
          <a:prstGeom prst="up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 descr="C:\Documents and Settings\공동73\바탕 화면\자전거도로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143380"/>
            <a:ext cx="2357454" cy="242889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928926" y="4286256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도로의 부속 시설 중에 하나인 자전거 도로 입니다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이것의 가장 큰 목적은  자동차와 보행자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자전거 이용자를 보호 하기 위해서 입니다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o-KR" altLang="en-US" sz="6000" dirty="0" smtClean="0"/>
              <a:t>감사합니다</a:t>
            </a:r>
            <a:r>
              <a:rPr lang="en-US" altLang="ko-KR" sz="6000" dirty="0" smtClean="0"/>
              <a:t>^^</a:t>
            </a:r>
            <a:endParaRPr lang="ko-KR" altLang="en-US" sz="6000" dirty="0"/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sz="2400" dirty="0" smtClean="0"/>
              <a:t>_</a:t>
            </a:r>
            <a:r>
              <a:rPr lang="ko-KR" altLang="en-US" sz="2400" dirty="0" smtClean="0"/>
              <a:t>대구대 토목공학과 파이팅</a:t>
            </a:r>
            <a:r>
              <a:rPr lang="en-US" altLang="ko-KR" sz="2400" dirty="0" smtClean="0"/>
              <a:t>!!! </a:t>
            </a:r>
            <a:endParaRPr lang="ko-KR" altLang="en-US" sz="2400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155</TotalTime>
  <Words>122</Words>
  <Application>Microsoft Office PowerPoint</Application>
  <PresentationFormat>화면 슬라이드 쇼(4:3)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보자기</vt:lpstr>
      <vt:lpstr>시공 기면 결정</vt:lpstr>
      <vt:lpstr>설계 기준</vt:lpstr>
      <vt:lpstr>노면 기울기 선택</vt:lpstr>
      <vt:lpstr>도로 시공 사례</vt:lpstr>
      <vt:lpstr>향후 설계 진행방향</vt:lpstr>
      <vt:lpstr>부속시설 사진</vt:lpstr>
      <vt:lpstr>감사합니다^^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시공 기면 결정</dc:title>
  <dc:creator>s</dc:creator>
  <cp:lastModifiedBy>공동75</cp:lastModifiedBy>
  <cp:revision>27</cp:revision>
  <dcterms:created xsi:type="dcterms:W3CDTF">2010-10-17T08:31:30Z</dcterms:created>
  <dcterms:modified xsi:type="dcterms:W3CDTF">2010-10-18T01:48:13Z</dcterms:modified>
</cp:coreProperties>
</file>