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2" r:id="rId15"/>
    <p:sldId id="263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8731F1B-CB34-4095-AC0D-E913CDCCBC06}" type="datetimeFigureOut">
              <a:rPr lang="ko-KR" altLang="en-US" smtClean="0"/>
              <a:pPr/>
              <a:t>2010-10-13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9ED264A-1AA9-450E-9D52-D356D94DC9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1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아우토반</a:t>
            </a:r>
            <a:r>
              <a:rPr lang="en-US" altLang="ko-KR" dirty="0" smtClean="0"/>
              <a:t>		</a:t>
            </a:r>
            <a:r>
              <a:rPr lang="ko-KR" altLang="en-US" dirty="0" smtClean="0"/>
              <a:t>김동수</a:t>
            </a:r>
            <a:r>
              <a:rPr lang="en-US" altLang="ko-KR" dirty="0" smtClean="0"/>
              <a:t>	20627433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김승일</a:t>
            </a:r>
            <a:r>
              <a:rPr lang="en-US" altLang="ko-KR" dirty="0" smtClean="0"/>
              <a:t>	20627488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이상재</a:t>
            </a:r>
            <a:r>
              <a:rPr lang="en-US" altLang="ko-KR" dirty="0" smtClean="0"/>
              <a:t>	20627792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전재문</a:t>
            </a:r>
            <a:r>
              <a:rPr lang="en-US" altLang="ko-KR" dirty="0" smtClean="0"/>
              <a:t>	20627912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도로기하구조 설계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6342251165499352638370.jpg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788424" y="1701288"/>
            <a:ext cx="3600000" cy="4320000"/>
          </a:xfrm>
        </p:spPr>
      </p:pic>
      <p:pic>
        <p:nvPicPr>
          <p:cNvPr id="6" name="내용 개체 틀 5" descr="6342251165483727638370.jpg"/>
          <p:cNvPicPr preferRelativeResize="0"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755976" y="1701288"/>
            <a:ext cx="3600000" cy="4320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활 동   사 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 descr="6342251165499352638370.jpg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788424" y="1700808"/>
            <a:ext cx="3600000" cy="4320000"/>
          </a:xfrm>
        </p:spPr>
      </p:pic>
      <p:pic>
        <p:nvPicPr>
          <p:cNvPr id="6" name="내용 개체 틀 5" descr="6342251165483727638370.jpg"/>
          <p:cNvPicPr preferRelativeResize="0"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755976" y="1700808"/>
            <a:ext cx="3600000" cy="4320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활 동   사 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6342251165483727638370.jpg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55976" y="1701288"/>
            <a:ext cx="3600000" cy="4320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활 동   사 진</a:t>
            </a:r>
            <a:endParaRPr lang="ko-KR" altLang="en-US" dirty="0"/>
          </a:p>
        </p:txBody>
      </p:sp>
      <p:pic>
        <p:nvPicPr>
          <p:cNvPr id="8" name="내용 개체 틀 7" descr="6342253487775462225520.jpg"/>
          <p:cNvPicPr preferRelativeResize="0"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701288"/>
            <a:ext cx="3600000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2400" dirty="0" smtClean="0"/>
              <a:t>공대에서 실습지역 거리가 멀어서 무거운 실습장비를 들고 가기 어려웠다</a:t>
            </a:r>
            <a:r>
              <a:rPr lang="en-US" altLang="ko-KR" sz="2400" dirty="0" smtClean="0"/>
              <a:t>.</a:t>
            </a:r>
          </a:p>
          <a:p>
            <a:pPr>
              <a:buFont typeface="Wingdings" pitchFamily="2" charset="2"/>
              <a:buChar char="l"/>
            </a:pPr>
            <a:endParaRPr lang="en-US" altLang="ko-KR" sz="2400" dirty="0" smtClean="0"/>
          </a:p>
          <a:p>
            <a:pPr>
              <a:buFont typeface="Wingdings" pitchFamily="2" charset="2"/>
              <a:buChar char="l"/>
            </a:pPr>
            <a:r>
              <a:rPr lang="ko-KR" altLang="en-US" sz="2400" dirty="0" smtClean="0"/>
              <a:t>횡단 </a:t>
            </a:r>
            <a:r>
              <a:rPr lang="ko-KR" altLang="en-US" sz="2400" dirty="0" err="1" smtClean="0"/>
              <a:t>측량시</a:t>
            </a:r>
            <a:r>
              <a:rPr lang="ko-KR" altLang="en-US" sz="2400" dirty="0" smtClean="0"/>
              <a:t> 숲이 우거져서 측정하는데 시야확보 하기가 어려웠다</a:t>
            </a:r>
            <a:r>
              <a:rPr lang="en-US" altLang="ko-KR" sz="2400" dirty="0" smtClean="0"/>
              <a:t>.(</a:t>
            </a:r>
            <a:r>
              <a:rPr lang="ko-KR" altLang="en-US" sz="2400" dirty="0" smtClean="0"/>
              <a:t>가지치기 위해 낫 구입</a:t>
            </a:r>
            <a:r>
              <a:rPr lang="en-US" altLang="ko-KR" sz="2400" dirty="0" smtClean="0"/>
              <a:t>…)</a:t>
            </a:r>
          </a:p>
          <a:p>
            <a:pPr>
              <a:buFont typeface="Wingdings" pitchFamily="2" charset="2"/>
              <a:buChar char="l"/>
            </a:pPr>
            <a:endParaRPr lang="en-US" altLang="ko-KR" sz="2400" dirty="0" smtClean="0"/>
          </a:p>
          <a:p>
            <a:pPr>
              <a:buFont typeface="Wingdings" pitchFamily="2" charset="2"/>
              <a:buChar char="l"/>
            </a:pPr>
            <a:r>
              <a:rPr lang="en-US" altLang="ko-KR" sz="2400" dirty="0" smtClean="0"/>
              <a:t> </a:t>
            </a:r>
            <a:r>
              <a:rPr lang="ko-KR" altLang="en-US" sz="2400" dirty="0" smtClean="0"/>
              <a:t>지구온난화로 인해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월까지 살아 있는 야생 모기들과의 사투를 버려 측량하는데 집중력이 떨어 졌다</a:t>
            </a:r>
            <a:r>
              <a:rPr lang="en-US" altLang="ko-KR" sz="2400" dirty="0" smtClean="0"/>
              <a:t>.</a:t>
            </a:r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실습간에 에로사항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ko-KR" sz="7200" dirty="0" smtClean="0"/>
              <a:t>Thank you~~</a:t>
            </a:r>
            <a:endParaRPr lang="ko-KR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>
          <a:xfrm>
            <a:off x="251520" y="1463040"/>
            <a:ext cx="8640960" cy="5206320"/>
          </a:xfrm>
        </p:spPr>
        <p:txBody>
          <a:bodyPr>
            <a:normAutofit/>
          </a:bodyPr>
          <a:lstStyle/>
          <a:p>
            <a:pPr algn="ctr"/>
            <a:r>
              <a:rPr lang="ko-KR" altLang="en-US" sz="2500" dirty="0" smtClean="0"/>
              <a:t>  </a:t>
            </a:r>
            <a:r>
              <a:rPr lang="ko-KR" altLang="en-US" sz="2400" dirty="0" smtClean="0"/>
              <a:t>대구대 북문  </a:t>
            </a:r>
            <a:r>
              <a:rPr lang="en-US" altLang="ko-KR" sz="2400" dirty="0" smtClean="0"/>
              <a:t>&lt; --- &gt;  </a:t>
            </a:r>
            <a:r>
              <a:rPr lang="ko-KR" altLang="en-US" sz="2400" dirty="0" smtClean="0"/>
              <a:t>종합복지센터 간 연결 도로 설계</a:t>
            </a:r>
            <a:endParaRPr lang="en-US" altLang="ko-KR" sz="2400" dirty="0" smtClean="0"/>
          </a:p>
          <a:p>
            <a:pPr algn="ctr"/>
            <a:endParaRPr lang="en-US" altLang="ko-KR" sz="2400" dirty="0" smtClean="0"/>
          </a:p>
          <a:p>
            <a:pPr algn="r"/>
            <a:endParaRPr lang="en-US" altLang="ko-KR" sz="2400" dirty="0" smtClean="0"/>
          </a:p>
          <a:p>
            <a:pPr algn="r"/>
            <a:r>
              <a:rPr lang="ko-KR" altLang="en-US" sz="2400" dirty="0" smtClean="0"/>
              <a:t>종단 거리 </a:t>
            </a:r>
            <a:r>
              <a:rPr lang="en-US" altLang="ko-KR" sz="2400" dirty="0" smtClean="0"/>
              <a:t>: 672.8m</a:t>
            </a:r>
          </a:p>
          <a:p>
            <a:pPr algn="r"/>
            <a:r>
              <a:rPr lang="en-US" altLang="ko-KR" sz="2400" dirty="0" smtClean="0"/>
              <a:t>A</a:t>
            </a:r>
            <a:r>
              <a:rPr lang="ko-KR" altLang="en-US" sz="2400" dirty="0" smtClean="0"/>
              <a:t>점 </a:t>
            </a:r>
            <a:r>
              <a:rPr lang="ko-KR" altLang="en-US" sz="2400" dirty="0" err="1" smtClean="0"/>
              <a:t>지반고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: 50.0m</a:t>
            </a:r>
          </a:p>
          <a:p>
            <a:pPr algn="r"/>
            <a:r>
              <a:rPr lang="ko-KR" altLang="en-US" sz="2400" dirty="0" smtClean="0"/>
              <a:t>측점 간격 </a:t>
            </a:r>
            <a:r>
              <a:rPr lang="en-US" altLang="ko-KR" sz="2400" dirty="0" smtClean="0"/>
              <a:t>: 20m</a:t>
            </a:r>
          </a:p>
          <a:p>
            <a:pPr algn="r"/>
            <a:r>
              <a:rPr lang="ko-KR" altLang="en-US" sz="2400" dirty="0" smtClean="0"/>
              <a:t>계획도로 폭 </a:t>
            </a:r>
            <a:r>
              <a:rPr lang="en-US" altLang="ko-KR" sz="2400" dirty="0" smtClean="0"/>
              <a:t>: 8m</a:t>
            </a:r>
          </a:p>
          <a:p>
            <a:pPr algn="r"/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47424" y="228600"/>
            <a:ext cx="7680960" cy="10668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도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  선 형   설 계</a:t>
            </a:r>
            <a:endParaRPr lang="ko-KR" altLang="en-US" dirty="0"/>
          </a:p>
        </p:txBody>
      </p:sp>
      <p:pic>
        <p:nvPicPr>
          <p:cNvPr id="12" name="그림 11" descr="위성지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204" y="2300544"/>
            <a:ext cx="5858980" cy="400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819974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400" dirty="0" smtClean="0"/>
              <a:t>주간 계획</a:t>
            </a:r>
            <a:endParaRPr lang="en-US" altLang="ko-KR" sz="2400" dirty="0" smtClean="0"/>
          </a:p>
          <a:p>
            <a:pPr>
              <a:buFont typeface="Wingdings" pitchFamily="2" charset="2"/>
              <a:buChar char="ü"/>
            </a:pPr>
            <a:endParaRPr lang="en-US" altLang="ko-KR" sz="2400" dirty="0" smtClean="0"/>
          </a:p>
          <a:p>
            <a:pPr lvl="2">
              <a:buFont typeface="Wingdings" pitchFamily="2" charset="2"/>
              <a:buChar char="ü"/>
            </a:pPr>
            <a:r>
              <a:rPr lang="en-US" altLang="ko-KR" sz="2200" dirty="0" smtClean="0"/>
              <a:t>10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6</a:t>
            </a:r>
            <a:r>
              <a:rPr lang="ko-KR" altLang="en-US" sz="2200" dirty="0" smtClean="0"/>
              <a:t>일 </a:t>
            </a:r>
            <a:r>
              <a:rPr lang="en-US" altLang="ko-KR" sz="2200" dirty="0" smtClean="0"/>
              <a:t>- </a:t>
            </a:r>
            <a:r>
              <a:rPr lang="ko-KR" altLang="en-US" sz="2200" dirty="0" smtClean="0"/>
              <a:t>현장 답사</a:t>
            </a:r>
            <a:r>
              <a:rPr lang="en-US" altLang="ko-KR" sz="2200" dirty="0" smtClean="0"/>
              <a:t>.</a:t>
            </a:r>
          </a:p>
          <a:p>
            <a:pPr lvl="2">
              <a:buFont typeface="Wingdings" pitchFamily="2" charset="2"/>
              <a:buChar char="ü"/>
            </a:pPr>
            <a:endParaRPr lang="en-US" altLang="ko-KR" sz="2200" dirty="0" smtClean="0"/>
          </a:p>
          <a:p>
            <a:pPr lvl="2">
              <a:buFont typeface="Wingdings" pitchFamily="2" charset="2"/>
              <a:buChar char="ü"/>
            </a:pPr>
            <a:r>
              <a:rPr lang="en-US" altLang="ko-KR" sz="2200" dirty="0" smtClean="0"/>
              <a:t>10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7</a:t>
            </a:r>
            <a:r>
              <a:rPr lang="ko-KR" altLang="en-US" sz="2200" dirty="0" smtClean="0"/>
              <a:t>일</a:t>
            </a:r>
            <a:r>
              <a:rPr lang="en-US" altLang="ko-KR" sz="2200" dirty="0" smtClean="0"/>
              <a:t>~8</a:t>
            </a:r>
            <a:r>
              <a:rPr lang="ko-KR" altLang="en-US" sz="2200" dirty="0" smtClean="0"/>
              <a:t>일 </a:t>
            </a:r>
            <a:r>
              <a:rPr lang="en-US" altLang="ko-KR" sz="2200" dirty="0" smtClean="0"/>
              <a:t>-</a:t>
            </a:r>
            <a:r>
              <a:rPr lang="ko-KR" altLang="en-US" sz="2200" dirty="0" smtClean="0"/>
              <a:t> 종</a:t>
            </a:r>
            <a:r>
              <a:rPr lang="en-US" altLang="ko-KR" sz="2200" dirty="0" smtClean="0"/>
              <a:t>.</a:t>
            </a:r>
            <a:r>
              <a:rPr lang="ko-KR" altLang="en-US" sz="2200" dirty="0" smtClean="0"/>
              <a:t>횡단 측량 실시</a:t>
            </a:r>
            <a:r>
              <a:rPr lang="en-US" altLang="ko-KR" sz="2200" dirty="0" smtClean="0"/>
              <a:t>.</a:t>
            </a:r>
          </a:p>
          <a:p>
            <a:pPr lvl="2">
              <a:buFont typeface="Wingdings" pitchFamily="2" charset="2"/>
              <a:buChar char="ü"/>
            </a:pPr>
            <a:endParaRPr lang="en-US" altLang="ko-KR" sz="2200" dirty="0" smtClean="0"/>
          </a:p>
          <a:p>
            <a:pPr lvl="2">
              <a:buFont typeface="Wingdings" pitchFamily="2" charset="2"/>
              <a:buChar char="ü"/>
            </a:pPr>
            <a:r>
              <a:rPr lang="en-US" altLang="ko-KR" sz="2200" dirty="0" smtClean="0"/>
              <a:t>10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9</a:t>
            </a:r>
            <a:r>
              <a:rPr lang="ko-KR" altLang="en-US" sz="2200" dirty="0" smtClean="0"/>
              <a:t>일</a:t>
            </a:r>
            <a:r>
              <a:rPr lang="en-US" altLang="ko-KR" sz="2200" dirty="0" smtClean="0"/>
              <a:t>~10</a:t>
            </a:r>
            <a:r>
              <a:rPr lang="ko-KR" altLang="en-US" sz="2200" dirty="0" smtClean="0"/>
              <a:t>일 </a:t>
            </a:r>
            <a:r>
              <a:rPr lang="en-US" altLang="ko-KR" sz="2200" dirty="0" smtClean="0"/>
              <a:t>-</a:t>
            </a:r>
            <a:r>
              <a:rPr lang="ko-KR" altLang="en-US" sz="2200" dirty="0" smtClean="0"/>
              <a:t> </a:t>
            </a:r>
            <a:r>
              <a:rPr lang="ko-KR" altLang="en-US" sz="2200" dirty="0" err="1" smtClean="0"/>
              <a:t>내업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(</a:t>
            </a:r>
            <a:r>
              <a:rPr lang="ko-KR" altLang="en-US" sz="2200" dirty="0" err="1" smtClean="0"/>
              <a:t>지반고</a:t>
            </a:r>
            <a:r>
              <a:rPr lang="ko-KR" altLang="en-US" sz="2200" dirty="0" smtClean="0"/>
              <a:t> 계산</a:t>
            </a:r>
            <a:r>
              <a:rPr lang="en-US" altLang="ko-KR" sz="2200" dirty="0" smtClean="0"/>
              <a:t>).</a:t>
            </a:r>
          </a:p>
          <a:p>
            <a:pPr lvl="2">
              <a:buFont typeface="Wingdings" pitchFamily="2" charset="2"/>
              <a:buChar char="ü"/>
            </a:pPr>
            <a:endParaRPr lang="en-US" altLang="ko-KR" sz="2200" dirty="0" smtClean="0"/>
          </a:p>
          <a:p>
            <a:pPr lvl="2">
              <a:buFont typeface="Wingdings" pitchFamily="2" charset="2"/>
              <a:buChar char="ü"/>
            </a:pPr>
            <a:r>
              <a:rPr lang="en-US" altLang="ko-KR" sz="2200" dirty="0" smtClean="0"/>
              <a:t>10</a:t>
            </a:r>
            <a:r>
              <a:rPr lang="ko-KR" altLang="en-US" sz="2200" dirty="0" smtClean="0"/>
              <a:t>월 </a:t>
            </a:r>
            <a:r>
              <a:rPr lang="en-US" altLang="ko-KR" sz="2200" dirty="0" smtClean="0"/>
              <a:t>11</a:t>
            </a:r>
            <a:r>
              <a:rPr lang="ko-KR" altLang="en-US" sz="2200" dirty="0" smtClean="0"/>
              <a:t>일</a:t>
            </a:r>
            <a:r>
              <a:rPr lang="en-US" altLang="ko-KR" sz="2200" dirty="0" smtClean="0"/>
              <a:t>~12</a:t>
            </a:r>
            <a:r>
              <a:rPr lang="ko-KR" altLang="en-US" sz="2200" dirty="0" smtClean="0"/>
              <a:t>일 </a:t>
            </a:r>
            <a:r>
              <a:rPr lang="en-US" altLang="ko-KR" sz="2200" dirty="0" smtClean="0"/>
              <a:t>- </a:t>
            </a:r>
            <a:r>
              <a:rPr lang="ko-KR" altLang="en-US" sz="2200" dirty="0" err="1" smtClean="0"/>
              <a:t>내업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(CAD </a:t>
            </a:r>
            <a:r>
              <a:rPr lang="ko-KR" altLang="en-US" sz="2200" dirty="0" smtClean="0"/>
              <a:t>도면 작성 </a:t>
            </a:r>
            <a:r>
              <a:rPr lang="en-US" altLang="ko-KR" sz="2200" dirty="0" smtClean="0"/>
              <a:t>- </a:t>
            </a:r>
            <a:r>
              <a:rPr lang="ko-KR" altLang="en-US" sz="2200" dirty="0" smtClean="0"/>
              <a:t>종단면도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횡단면도</a:t>
            </a:r>
            <a:r>
              <a:rPr lang="en-US" altLang="ko-KR" sz="2200" dirty="0" smtClean="0"/>
              <a:t>).</a:t>
            </a:r>
          </a:p>
          <a:p>
            <a:pPr lvl="2">
              <a:buFont typeface="Wingdings" pitchFamily="2" charset="2"/>
              <a:buChar char="ü"/>
            </a:pPr>
            <a:endParaRPr lang="en-US" altLang="ko-KR" sz="22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 </a:t>
            </a:r>
            <a:r>
              <a:rPr lang="ko-KR" altLang="en-US" dirty="0" err="1" smtClean="0"/>
              <a:t>로</a:t>
            </a:r>
            <a:r>
              <a:rPr lang="ko-KR" altLang="en-US" dirty="0" smtClean="0"/>
              <a:t>   설 계   계 획   실 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종 단 면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6500"/>
            <a:ext cx="8654705" cy="497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횡 단 지 형 도 </a:t>
            </a:r>
            <a:r>
              <a:rPr lang="en-US" altLang="ko-KR" dirty="0" smtClean="0"/>
              <a:t>(CAD </a:t>
            </a:r>
            <a:r>
              <a:rPr lang="ko-KR" altLang="en-US" dirty="0" smtClean="0"/>
              <a:t>도면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962" y="2037125"/>
            <a:ext cx="4961251" cy="357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회색조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TS101790491</Template>
  <TotalTime>219</TotalTime>
  <Words>255</Words>
  <Application>Microsoft Office PowerPoint</Application>
  <PresentationFormat>화면 슬라이드 쇼(4:3)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Mylar</vt:lpstr>
      <vt:lpstr>도로기하구조 설계</vt:lpstr>
      <vt:lpstr>도 로   선 형   설 계</vt:lpstr>
      <vt:lpstr>도 로   설 계   계 획   실 시</vt:lpstr>
      <vt:lpstr>종 단 면 도 (CAD 도면)</vt:lpstr>
      <vt:lpstr>횡 단 지 형 도 (CAD 도면)</vt:lpstr>
      <vt:lpstr>횡 단 지 형 도 (CAD 도면)</vt:lpstr>
      <vt:lpstr>횡 단 지 형 도 (CAD 도면)</vt:lpstr>
      <vt:lpstr>횡 단 지 형 도 (CAD 도면)</vt:lpstr>
      <vt:lpstr>횡 단 지 형 도 (CAD 도면)</vt:lpstr>
      <vt:lpstr>횡 단 지 형 도 (CAD 도면)</vt:lpstr>
      <vt:lpstr>횡 단 지 형 도 (CAD 도면)</vt:lpstr>
      <vt:lpstr>횡 단 지 형 도 (CAD 도면)</vt:lpstr>
      <vt:lpstr>횡 단 지 형 도 (CAD 도면)</vt:lpstr>
      <vt:lpstr>횡 단 지 형 도 (CAD 도면)</vt:lpstr>
      <vt:lpstr>활 동   사 진</vt:lpstr>
      <vt:lpstr>활 동   사 진</vt:lpstr>
      <vt:lpstr>활 동   사 진</vt:lpstr>
      <vt:lpstr>실습간에 에로사항</vt:lpstr>
      <vt:lpstr>슬라이드 19</vt:lpstr>
    </vt:vector>
  </TitlesOfParts>
  <Company>Black Edition SP3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도로기하구조 설계</dc:title>
  <dc:creator>Windows XP</dc:creator>
  <cp:lastModifiedBy>Windows XP</cp:lastModifiedBy>
  <cp:revision>13</cp:revision>
  <dcterms:created xsi:type="dcterms:W3CDTF">2010-10-12T13:39:53Z</dcterms:created>
  <dcterms:modified xsi:type="dcterms:W3CDTF">2010-10-12T17:59:54Z</dcterms:modified>
</cp:coreProperties>
</file>