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60"/>
  </p:normalViewPr>
  <p:slideViewPr>
    <p:cSldViewPr>
      <p:cViewPr varScale="1">
        <p:scale>
          <a:sx n="67" d="100"/>
          <a:sy n="6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7DE72-E847-4276-91F8-C9144A53EF96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8358-7DB7-4755-9D7C-B79A121AE97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8358-7DB7-4755-9D7C-B79A121AE97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F8C83-FDB6-46FF-97DC-736A93AE6FE5}" type="datetimeFigureOut">
              <a:rPr lang="ko-KR" altLang="en-US" smtClean="0"/>
              <a:pPr/>
              <a:t>2010-09-15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FA0C8-9E2C-40F6-96CB-2345619A541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dsc_0020_a24057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4341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토 목 종 합 설 계</a:t>
            </a:r>
            <a:endParaRPr lang="ko-KR" altLang="en-US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00100" y="3357562"/>
            <a:ext cx="7215238" cy="928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주차 </a:t>
            </a:r>
            <a:r>
              <a:rPr lang="en-US" altLang="ko-KR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8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팀명</a:t>
            </a:r>
            <a:r>
              <a:rPr lang="ko-KR" altLang="en-US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ko-KR" altLang="en-US" sz="2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팀원 소개 및 주제 선정</a:t>
            </a:r>
            <a:endParaRPr lang="ko-KR" alt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215074" y="6215082"/>
            <a:ext cx="278608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2010. </a:t>
            </a:r>
            <a:r>
              <a:rPr lang="en-US" altLang="ko-K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09.  15.</a:t>
            </a:r>
            <a:endParaRPr lang="ko-KR" alt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>
          <a:xfrm>
            <a:off x="785786" y="1285860"/>
            <a:ext cx="7715304" cy="1785950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M. I. K</a:t>
            </a:r>
          </a:p>
          <a:p>
            <a:pPr algn="ctr"/>
            <a:endParaRPr lang="en-US" altLang="ko-KR" sz="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Rectangle 18"/>
          <p:cNvSpPr>
            <a:spLocks noGrp="1"/>
          </p:cNvSpPr>
          <p:nvPr>
            <p:ph type="title" idx="4294967295"/>
          </p:nvPr>
        </p:nvSpPr>
        <p:spPr>
          <a:xfrm>
            <a:off x="298450" y="71414"/>
            <a:ext cx="8059738" cy="647700"/>
          </a:xfrm>
        </p:spPr>
        <p:txBody>
          <a:bodyPr>
            <a:normAutofit fontScale="90000"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팀      명</a:t>
            </a: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85786" y="3429000"/>
            <a:ext cx="7715304" cy="300039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현재 대한민국의 </a:t>
            </a:r>
            <a:r>
              <a:rPr lang="ko-KR" altLang="en-US" sz="2000" dirty="0" smtClean="0">
                <a:solidFill>
                  <a:schemeClr val="tx1"/>
                </a:solidFill>
              </a:rPr>
              <a:t>브랜드 네임이 아직 개발 도상국이라는 이미지를 탈피하지 못하고 있는 시점에서 코리아 디스카운트를 벗고 </a:t>
            </a:r>
            <a:r>
              <a:rPr lang="en-US" altLang="ko-KR" sz="2000" dirty="0" smtClean="0">
                <a:solidFill>
                  <a:schemeClr val="tx1"/>
                </a:solidFill>
              </a:rPr>
              <a:t>'Made in Korea'</a:t>
            </a:r>
            <a:r>
              <a:rPr lang="ko-KR" altLang="en-US" sz="2000" dirty="0" smtClean="0">
                <a:solidFill>
                  <a:schemeClr val="tx1"/>
                </a:solidFill>
              </a:rPr>
              <a:t>이기 때문에  더 좋은 평가를 받는 </a:t>
            </a:r>
            <a:r>
              <a:rPr lang="en-US" altLang="ko-KR" sz="2000" dirty="0" smtClean="0">
                <a:solidFill>
                  <a:schemeClr val="tx1"/>
                </a:solidFill>
              </a:rPr>
              <a:t>'</a:t>
            </a:r>
            <a:r>
              <a:rPr lang="ko-KR" altLang="en-US" sz="2000" dirty="0" smtClean="0">
                <a:solidFill>
                  <a:schemeClr val="tx1"/>
                </a:solidFill>
              </a:rPr>
              <a:t>코리아 프리미엄</a:t>
            </a:r>
            <a:r>
              <a:rPr lang="en-US" altLang="ko-KR" sz="2000" dirty="0" smtClean="0">
                <a:solidFill>
                  <a:schemeClr val="tx1"/>
                </a:solidFill>
              </a:rPr>
              <a:t>'</a:t>
            </a:r>
            <a:r>
              <a:rPr lang="ko-KR" altLang="en-US" sz="2000" dirty="0" smtClean="0">
                <a:solidFill>
                  <a:schemeClr val="tx1"/>
                </a:solidFill>
              </a:rPr>
              <a:t>을 얻을 절호의 기회가 될 </a:t>
            </a:r>
            <a:r>
              <a:rPr lang="en-US" altLang="ko-KR" sz="2000" dirty="0" smtClean="0">
                <a:solidFill>
                  <a:schemeClr val="tx1"/>
                </a:solidFill>
              </a:rPr>
              <a:t>2010</a:t>
            </a:r>
            <a:r>
              <a:rPr lang="ko-KR" altLang="en-US" sz="2000" dirty="0" smtClean="0">
                <a:solidFill>
                  <a:schemeClr val="tx1"/>
                </a:solidFill>
              </a:rPr>
              <a:t>년 전 세계의 경제 유지들이 모이는 국제적인 포럼，</a:t>
            </a:r>
            <a:r>
              <a:rPr lang="en-US" altLang="ko-KR" sz="2000" dirty="0" smtClean="0">
                <a:solidFill>
                  <a:schemeClr val="tx1"/>
                </a:solidFill>
              </a:rPr>
              <a:t>G20 </a:t>
            </a:r>
            <a:r>
              <a:rPr lang="ko-KR" altLang="en-US" sz="2000" dirty="0" smtClean="0">
                <a:solidFill>
                  <a:schemeClr val="tx1"/>
                </a:solidFill>
              </a:rPr>
              <a:t>정상회의가 성공적으로 개최되길 바라는 </a:t>
            </a:r>
            <a:r>
              <a:rPr lang="ko-KR" altLang="en-US" sz="2000" dirty="0" smtClean="0">
                <a:solidFill>
                  <a:schemeClr val="tx1"/>
                </a:solidFill>
              </a:rPr>
              <a:t>마음에 선정됨</a:t>
            </a:r>
            <a:r>
              <a:rPr lang="en-US" altLang="ko-KR" sz="2000" dirty="0" smtClean="0">
                <a:solidFill>
                  <a:schemeClr val="tx1"/>
                </a:solidFill>
              </a:rPr>
              <a:t>.</a:t>
            </a:r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2714612" y="2285992"/>
            <a:ext cx="4000528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(Made In Korea)</a:t>
            </a:r>
            <a:endParaRPr lang="ko-KR" alt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>
          <a:xfrm>
            <a:off x="785786" y="3071810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강  성  인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20524372</a:t>
            </a:r>
            <a:endParaRPr lang="ko-KR" altLang="en-US" sz="1600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4714876" y="1214422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설  준 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엽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20425101</a:t>
            </a:r>
            <a:endParaRPr lang="ko-KR" altLang="en-US" sz="1600" dirty="0"/>
          </a:p>
        </p:txBody>
      </p:sp>
      <p:sp>
        <p:nvSpPr>
          <p:cNvPr id="4" name="Rectangle 18"/>
          <p:cNvSpPr>
            <a:spLocks noGrp="1"/>
          </p:cNvSpPr>
          <p:nvPr>
            <p:ph type="title" idx="4294967295"/>
          </p:nvPr>
        </p:nvSpPr>
        <p:spPr>
          <a:xfrm>
            <a:off x="298450" y="71414"/>
            <a:ext cx="8059738" cy="647700"/>
          </a:xfrm>
        </p:spPr>
        <p:txBody>
          <a:bodyPr>
            <a:normAutofit fontScale="90000"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팀      원</a:t>
            </a: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85786" y="1214422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정  영  윤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20425729</a:t>
            </a:r>
            <a:endParaRPr lang="ko-KR" altLang="en-US" sz="1600" dirty="0"/>
          </a:p>
        </p:txBody>
      </p:sp>
      <p:pic>
        <p:nvPicPr>
          <p:cNvPr id="9" name="그림 8" descr="영윤형.jpg"/>
          <p:cNvPicPr preferRelativeResize="0"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63" y="1383744"/>
            <a:ext cx="1257883" cy="1188000"/>
          </a:xfrm>
          <a:prstGeom prst="rect">
            <a:avLst/>
          </a:prstGeom>
        </p:spPr>
      </p:pic>
      <p:pic>
        <p:nvPicPr>
          <p:cNvPr id="10" name="그림 9" descr="내사진.JPG"/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000099" y="3241132"/>
            <a:ext cx="1260000" cy="1188000"/>
          </a:xfrm>
          <a:prstGeom prst="rect">
            <a:avLst/>
          </a:prstGeom>
        </p:spPr>
      </p:pic>
      <p:pic>
        <p:nvPicPr>
          <p:cNvPr id="11" name="그림 10" descr="사진 008.jpg"/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1383744"/>
            <a:ext cx="1260000" cy="1188000"/>
          </a:xfrm>
          <a:prstGeom prst="rect">
            <a:avLst/>
          </a:prstGeom>
        </p:spPr>
      </p:pic>
      <p:sp>
        <p:nvSpPr>
          <p:cNvPr id="14" name="모서리가 둥근 직사각형 13"/>
          <p:cNvSpPr/>
          <p:nvPr/>
        </p:nvSpPr>
        <p:spPr>
          <a:xfrm>
            <a:off x="4714876" y="3071810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도  조  연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20750054</a:t>
            </a:r>
            <a:endParaRPr lang="ko-KR" altLang="en-US" sz="1600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785786" y="4929198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최  윤  미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20426692</a:t>
            </a:r>
            <a:endParaRPr lang="ko-KR" altLang="en-US" sz="16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714876" y="4929198"/>
            <a:ext cx="3429024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성  명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ko-KR" altLang="en-US" sz="1600" dirty="0" smtClean="0">
                <a:solidFill>
                  <a:schemeClr val="tx1"/>
                </a:solidFill>
              </a:rPr>
              <a:t>박  진 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규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algn="r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학  번 </a:t>
            </a:r>
            <a:r>
              <a:rPr lang="en-US" altLang="ko-KR" sz="1600" dirty="0" smtClean="0">
                <a:solidFill>
                  <a:schemeClr val="tx1"/>
                </a:solidFill>
              </a:rPr>
              <a:t>: 20525069</a:t>
            </a:r>
            <a:endParaRPr lang="ko-KR" altLang="en-US" sz="1600" dirty="0"/>
          </a:p>
        </p:txBody>
      </p:sp>
      <p:pic>
        <p:nvPicPr>
          <p:cNvPr id="18" name="그림 17" descr="도조연.bmp"/>
          <p:cNvPicPr preferRelativeResize="0"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5074" y="3241132"/>
            <a:ext cx="1260000" cy="1188000"/>
          </a:xfrm>
          <a:prstGeom prst="rect">
            <a:avLst/>
          </a:prstGeom>
        </p:spPr>
      </p:pic>
      <p:pic>
        <p:nvPicPr>
          <p:cNvPr id="19" name="그림 18" descr="ㅇㅇ.bmp"/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954546" y="5072074"/>
            <a:ext cx="1260000" cy="1188000"/>
          </a:xfrm>
          <a:prstGeom prst="rect">
            <a:avLst/>
          </a:prstGeom>
        </p:spPr>
      </p:pic>
      <p:pic>
        <p:nvPicPr>
          <p:cNvPr id="20" name="그림 19" descr="ㅇㅇ.bmp"/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955074" y="5072074"/>
            <a:ext cx="1260000" cy="118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Grp="1"/>
          </p:cNvSpPr>
          <p:nvPr>
            <p:ph type="title" idx="4294967295"/>
          </p:nvPr>
        </p:nvSpPr>
        <p:spPr>
          <a:xfrm>
            <a:off x="298450" y="71414"/>
            <a:ext cx="8059738" cy="647700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주</a:t>
            </a:r>
            <a:r>
              <a:rPr lang="ko-KR" altLang="en-US" b="1" dirty="0" smtClean="0">
                <a:solidFill>
                  <a:schemeClr val="bg1"/>
                </a:solidFill>
              </a:rPr>
              <a:t>    제</a:t>
            </a:r>
            <a:r>
              <a:rPr lang="en-US" altLang="ko-KR" b="1" dirty="0" smtClean="0">
                <a:solidFill>
                  <a:schemeClr val="bg1"/>
                </a:solidFill>
              </a:rPr>
              <a:t> I</a:t>
            </a:r>
            <a:endParaRPr lang="ko-KR" altLang="en-US" b="1" dirty="0" smtClean="0">
              <a:solidFill>
                <a:schemeClr val="bg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785786" y="1500174"/>
            <a:ext cx="7572428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err="1" smtClean="0">
                <a:solidFill>
                  <a:schemeClr val="tx1"/>
                </a:solidFill>
                <a:latin typeface="+mj-lt"/>
              </a:rPr>
              <a:t>문천지</a:t>
            </a:r>
            <a:r>
              <a:rPr lang="ko-KR" altLang="en-US" sz="2800" b="1" dirty="0" smtClean="0">
                <a:solidFill>
                  <a:schemeClr val="tx1"/>
                </a:solidFill>
                <a:latin typeface="+mj-lt"/>
              </a:rPr>
              <a:t> 문화 단지 조성 </a:t>
            </a:r>
            <a:endParaRPr lang="ko-KR" alt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785786" y="3714752"/>
            <a:ext cx="7500990" cy="250033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</a:rPr>
              <a:t>친환경적 주민친화시설 조성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</a:rPr>
              <a:t>체험 공간 및 체육시설 연계로 편익시설 제공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자연형</a:t>
            </a:r>
            <a:r>
              <a:rPr lang="ko-KR" altLang="en-US" sz="2000" dirty="0" smtClean="0">
                <a:solidFill>
                  <a:schemeClr val="tx1"/>
                </a:solidFill>
              </a:rPr>
              <a:t> 정화시설 조성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777513" y="3357562"/>
            <a:ext cx="5588974" cy="7143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b="1" dirty="0" smtClean="0">
                <a:solidFill>
                  <a:schemeClr val="tx1"/>
                </a:solidFill>
              </a:rPr>
              <a:t>문제점 및 필요성</a:t>
            </a:r>
            <a:endParaRPr lang="ko-KR" altLang="en-US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모서리가 둥근 직사각형 9"/>
          <p:cNvSpPr/>
          <p:nvPr/>
        </p:nvSpPr>
        <p:spPr>
          <a:xfrm>
            <a:off x="785786" y="3714752"/>
            <a:ext cx="7500990" cy="250033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차로 도로는 저속차량의 추월이 어려워 소통에 큰 지장을 초래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</a:rPr>
              <a:t> 추월 시 대형 차량의 영향으로 안전에도 큰 위협을 받음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</a:rPr>
              <a:t> 안전하고 원활한 도로교통의 관점에서 운전자에게 추월할 기회를 주기 위한 대책 마련이 필요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Rectangle 18"/>
          <p:cNvSpPr>
            <a:spLocks noGrp="1"/>
          </p:cNvSpPr>
          <p:nvPr>
            <p:ph type="title" idx="4294967295"/>
          </p:nvPr>
        </p:nvSpPr>
        <p:spPr>
          <a:xfrm>
            <a:off x="298450" y="71414"/>
            <a:ext cx="8059738" cy="647700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주</a:t>
            </a:r>
            <a:r>
              <a:rPr lang="ko-KR" altLang="en-US" b="1" dirty="0" smtClean="0">
                <a:solidFill>
                  <a:schemeClr val="bg1"/>
                </a:solidFill>
              </a:rPr>
              <a:t>    제 </a:t>
            </a:r>
            <a:r>
              <a:rPr lang="en-US" altLang="ko-KR" b="1" dirty="0" smtClean="0">
                <a:solidFill>
                  <a:schemeClr val="bg1"/>
                </a:solidFill>
              </a:rPr>
              <a:t>II</a:t>
            </a:r>
            <a:endParaRPr lang="ko-KR" altLang="en-US" b="1" dirty="0" smtClean="0">
              <a:solidFill>
                <a:schemeClr val="bg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785786" y="1500174"/>
            <a:ext cx="7572428" cy="157163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prstMaterial="powder"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chemeClr val="tx1"/>
                </a:solidFill>
              </a:rPr>
              <a:t>2+1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차로 도로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777513" y="3357562"/>
            <a:ext cx="5588974" cy="7143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200" b="1" dirty="0" smtClean="0">
                <a:solidFill>
                  <a:schemeClr val="tx1"/>
                </a:solidFill>
              </a:rPr>
              <a:t>문제점 및 필요성</a:t>
            </a:r>
            <a:endParaRPr lang="ko-KR" altLang="en-US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14480" y="2857496"/>
            <a:ext cx="5715040" cy="1285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감 사 합 </a:t>
            </a:r>
            <a:r>
              <a:rPr lang="ko-KR" altLang="en-US" sz="60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니</a:t>
            </a:r>
            <a:r>
              <a:rPr lang="ko-KR" altLang="en-US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다</a:t>
            </a:r>
            <a:endParaRPr lang="ko-KR" alt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223</Words>
  <Application>Microsoft Office PowerPoint</Application>
  <PresentationFormat>화면 슬라이드 쇼(4:3)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슬라이드 1</vt:lpstr>
      <vt:lpstr>팀      명</vt:lpstr>
      <vt:lpstr>팀      원</vt:lpstr>
      <vt:lpstr>주    제 I</vt:lpstr>
      <vt:lpstr>주    제 II</vt:lpstr>
      <vt:lpstr>슬라이드 6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토목 종합 설계</dc:title>
  <dc:creator>snoopy</dc:creator>
  <cp:lastModifiedBy>강성호</cp:lastModifiedBy>
  <cp:revision>37</cp:revision>
  <dcterms:created xsi:type="dcterms:W3CDTF">2010-09-13T10:38:56Z</dcterms:created>
  <dcterms:modified xsi:type="dcterms:W3CDTF">2010-09-15T04:22:43Z</dcterms:modified>
</cp:coreProperties>
</file>