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1"/>
  </p:notesMasterIdLst>
  <p:handoutMasterIdLst>
    <p:handoutMasterId r:id="rId22"/>
  </p:handoutMasterIdLst>
  <p:sldIdLst>
    <p:sldId id="256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9" r:id="rId12"/>
    <p:sldId id="296" r:id="rId13"/>
    <p:sldId id="287" r:id="rId14"/>
    <p:sldId id="290" r:id="rId15"/>
    <p:sldId id="291" r:id="rId16"/>
    <p:sldId id="292" r:id="rId17"/>
    <p:sldId id="293" r:id="rId18"/>
    <p:sldId id="294" r:id="rId19"/>
    <p:sldId id="295" r:id="rId20"/>
  </p:sldIdLst>
  <p:sldSz cx="9144000" cy="6858000" type="screen4x3"/>
  <p:notesSz cx="7559675" cy="106918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941" autoAdjust="0"/>
    <p:restoredTop sz="94724" autoAdjust="0"/>
  </p:normalViewPr>
  <p:slideViewPr>
    <p:cSldViewPr>
      <p:cViewPr>
        <p:scale>
          <a:sx n="50" d="100"/>
          <a:sy n="50" d="100"/>
        </p:scale>
        <p:origin x="-1572" y="-12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7AA39A-3EF5-473D-A50D-FEAAEFA6110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87D1F0E-CF0F-4070-9235-60DBDE04506E}">
      <dgm:prSet phldrT="[텍스트]" custT="1"/>
      <dgm:spPr/>
      <dgm:t>
        <a:bodyPr/>
        <a:lstStyle/>
        <a:p>
          <a:pPr latinLnBrk="1"/>
          <a:r>
            <a:rPr lang="ko-KR" altLang="en-US" sz="2400" dirty="0" smtClean="0"/>
            <a:t>설계 조건</a:t>
          </a:r>
          <a:endParaRPr lang="ko-KR" altLang="en-US" sz="2400" dirty="0"/>
        </a:p>
      </dgm:t>
    </dgm:pt>
    <dgm:pt modelId="{1B17881E-A3A6-4814-B374-999426C19AF6}" type="parTrans" cxnId="{829F4E48-26CE-446E-82E9-7818A5C12D75}">
      <dgm:prSet/>
      <dgm:spPr/>
      <dgm:t>
        <a:bodyPr/>
        <a:lstStyle/>
        <a:p>
          <a:pPr latinLnBrk="1"/>
          <a:endParaRPr lang="ko-KR" altLang="en-US"/>
        </a:p>
      </dgm:t>
    </dgm:pt>
    <dgm:pt modelId="{04C77D6B-866A-4DDA-B6AF-CD456BA4C4CB}" type="sibTrans" cxnId="{829F4E48-26CE-446E-82E9-7818A5C12D75}">
      <dgm:prSet/>
      <dgm:spPr/>
      <dgm:t>
        <a:bodyPr/>
        <a:lstStyle/>
        <a:p>
          <a:pPr latinLnBrk="1"/>
          <a:endParaRPr lang="ko-KR" altLang="en-US"/>
        </a:p>
      </dgm:t>
    </dgm:pt>
    <dgm:pt modelId="{04ED53F8-EF53-456D-969B-D2099E475C53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횡단면 설계</a:t>
          </a:r>
          <a:endParaRPr lang="ko-KR" altLang="en-US" sz="2800" dirty="0"/>
        </a:p>
      </dgm:t>
    </dgm:pt>
    <dgm:pt modelId="{CCD24BA0-3200-4713-9690-094D4426F7D9}" type="parTrans" cxnId="{676D822D-8D56-4AB4-9044-54A0C13F4921}">
      <dgm:prSet/>
      <dgm:spPr/>
      <dgm:t>
        <a:bodyPr/>
        <a:lstStyle/>
        <a:p>
          <a:pPr latinLnBrk="1"/>
          <a:endParaRPr lang="ko-KR" altLang="en-US"/>
        </a:p>
      </dgm:t>
    </dgm:pt>
    <dgm:pt modelId="{625F3907-6076-42BA-9C31-6FD54E8DC137}" type="sibTrans" cxnId="{676D822D-8D56-4AB4-9044-54A0C13F4921}">
      <dgm:prSet/>
      <dgm:spPr/>
      <dgm:t>
        <a:bodyPr/>
        <a:lstStyle/>
        <a:p>
          <a:pPr latinLnBrk="1"/>
          <a:endParaRPr lang="ko-KR" altLang="en-US"/>
        </a:p>
      </dgm:t>
    </dgm:pt>
    <dgm:pt modelId="{7DD653CB-E2E9-43F9-9E81-623AE7D84F64}">
      <dgm:prSet phldrT="[텍스트]" custT="1"/>
      <dgm:spPr/>
      <dgm:t>
        <a:bodyPr/>
        <a:lstStyle/>
        <a:p>
          <a:pPr latinLnBrk="1"/>
          <a:r>
            <a:rPr lang="ko-KR" altLang="en-US" sz="2400" dirty="0" err="1" smtClean="0"/>
            <a:t>차로수</a:t>
          </a:r>
          <a:r>
            <a:rPr lang="ko-KR" altLang="en-US" sz="2400" dirty="0" smtClean="0"/>
            <a:t> 계산</a:t>
          </a:r>
          <a:endParaRPr lang="ko-KR" altLang="en-US" sz="2400" dirty="0"/>
        </a:p>
      </dgm:t>
    </dgm:pt>
    <dgm:pt modelId="{7EABD6DA-79EA-46C2-92A8-FE0BC2F221ED}" type="parTrans" cxnId="{3552ADA9-F183-4C44-B541-00AAA342C984}">
      <dgm:prSet/>
      <dgm:spPr/>
      <dgm:t>
        <a:bodyPr/>
        <a:lstStyle/>
        <a:p>
          <a:pPr latinLnBrk="1"/>
          <a:endParaRPr lang="ko-KR" altLang="en-US"/>
        </a:p>
      </dgm:t>
    </dgm:pt>
    <dgm:pt modelId="{2EA9964C-A474-4E98-9549-827A15060301}" type="sibTrans" cxnId="{3552ADA9-F183-4C44-B541-00AAA342C984}">
      <dgm:prSet/>
      <dgm:spPr/>
      <dgm:t>
        <a:bodyPr/>
        <a:lstStyle/>
        <a:p>
          <a:pPr latinLnBrk="1"/>
          <a:endParaRPr lang="ko-KR" altLang="en-US"/>
        </a:p>
      </dgm:t>
    </dgm:pt>
    <dgm:pt modelId="{71E36411-990F-402A-9446-32F646A5B026}">
      <dgm:prSet phldrT="[텍스트]" custT="1"/>
      <dgm:spPr/>
      <dgm:t>
        <a:bodyPr/>
        <a:lstStyle/>
        <a:p>
          <a:pPr latinLnBrk="1"/>
          <a:r>
            <a:rPr lang="ko-KR" altLang="en-US" sz="2400" dirty="0" smtClean="0"/>
            <a:t>최종 결과</a:t>
          </a:r>
          <a:endParaRPr lang="en-US" altLang="ko-KR" sz="2400" dirty="0" smtClean="0"/>
        </a:p>
      </dgm:t>
    </dgm:pt>
    <dgm:pt modelId="{759B87D7-0EF4-4D66-8F42-78F5B9102A0B}" type="parTrans" cxnId="{54E72213-5516-455C-ADC5-11EA40405FAD}">
      <dgm:prSet/>
      <dgm:spPr/>
      <dgm:t>
        <a:bodyPr/>
        <a:lstStyle/>
        <a:p>
          <a:pPr latinLnBrk="1"/>
          <a:endParaRPr lang="ko-KR" altLang="en-US"/>
        </a:p>
      </dgm:t>
    </dgm:pt>
    <dgm:pt modelId="{E6CC8591-339B-4638-AF41-DB9C529A8532}" type="sibTrans" cxnId="{54E72213-5516-455C-ADC5-11EA40405FAD}">
      <dgm:prSet/>
      <dgm:spPr/>
      <dgm:t>
        <a:bodyPr/>
        <a:lstStyle/>
        <a:p>
          <a:pPr latinLnBrk="1"/>
          <a:endParaRPr lang="ko-KR" altLang="en-US"/>
        </a:p>
      </dgm:t>
    </dgm:pt>
    <dgm:pt modelId="{8AD8584E-C534-4987-9E02-1D597564F54A}">
      <dgm:prSet phldrT="[텍스트]" custT="1"/>
      <dgm:spPr/>
      <dgm:t>
        <a:bodyPr/>
        <a:lstStyle/>
        <a:p>
          <a:pPr latinLnBrk="1"/>
          <a:r>
            <a:rPr lang="ko-KR" altLang="en-US" sz="2400" dirty="0" smtClean="0"/>
            <a:t>횡단도면도</a:t>
          </a:r>
          <a:endParaRPr lang="ko-KR" altLang="en-US" sz="2400" dirty="0"/>
        </a:p>
      </dgm:t>
    </dgm:pt>
    <dgm:pt modelId="{76C66E70-76A2-4B1C-A9D3-5B5219A2CCC6}" type="parTrans" cxnId="{68198F39-9152-4725-98FF-2C1462B2B18D}">
      <dgm:prSet/>
      <dgm:spPr/>
      <dgm:t>
        <a:bodyPr/>
        <a:lstStyle/>
        <a:p>
          <a:pPr latinLnBrk="1"/>
          <a:endParaRPr lang="ko-KR" altLang="en-US"/>
        </a:p>
      </dgm:t>
    </dgm:pt>
    <dgm:pt modelId="{F29A67D1-38C3-462D-B8B7-06458864FC09}" type="sibTrans" cxnId="{68198F39-9152-4725-98FF-2C1462B2B18D}">
      <dgm:prSet/>
      <dgm:spPr/>
      <dgm:t>
        <a:bodyPr/>
        <a:lstStyle/>
        <a:p>
          <a:pPr latinLnBrk="1"/>
          <a:endParaRPr lang="ko-KR" altLang="en-US"/>
        </a:p>
      </dgm:t>
    </dgm:pt>
    <dgm:pt modelId="{3FAFBD84-D2FC-4F3A-B029-2D7DF62CDE23}">
      <dgm:prSet phldrT="[텍스트]" custT="1"/>
      <dgm:spPr/>
      <dgm:t>
        <a:bodyPr/>
        <a:lstStyle/>
        <a:p>
          <a:pPr latinLnBrk="1"/>
          <a:r>
            <a:rPr lang="ko-KR" altLang="en-US" sz="2800" spc="-60" baseline="0" dirty="0" smtClean="0"/>
            <a:t>시설물설계</a:t>
          </a:r>
          <a:endParaRPr lang="ko-KR" altLang="en-US" sz="2800" spc="-60" baseline="0" dirty="0"/>
        </a:p>
      </dgm:t>
    </dgm:pt>
    <dgm:pt modelId="{EB43DB2B-F159-42C3-B249-6405D080EFFC}" type="parTrans" cxnId="{1BB1FF3A-E4DA-46D2-A32A-1D8B9876BCB5}">
      <dgm:prSet/>
      <dgm:spPr/>
      <dgm:t>
        <a:bodyPr/>
        <a:lstStyle/>
        <a:p>
          <a:pPr latinLnBrk="1"/>
          <a:endParaRPr lang="ko-KR" altLang="en-US"/>
        </a:p>
      </dgm:t>
    </dgm:pt>
    <dgm:pt modelId="{DD0D2441-DE74-40B8-A703-1C72BD66B7B4}" type="sibTrans" cxnId="{1BB1FF3A-E4DA-46D2-A32A-1D8B9876BCB5}">
      <dgm:prSet/>
      <dgm:spPr/>
      <dgm:t>
        <a:bodyPr/>
        <a:lstStyle/>
        <a:p>
          <a:pPr latinLnBrk="1"/>
          <a:endParaRPr lang="ko-KR" altLang="en-US"/>
        </a:p>
      </dgm:t>
    </dgm:pt>
    <dgm:pt modelId="{268C8D6A-E848-4451-897E-0822DCE33264}">
      <dgm:prSet custT="1"/>
      <dgm:spPr/>
      <dgm:t>
        <a:bodyPr/>
        <a:lstStyle/>
        <a:p>
          <a:pPr marL="228600" indent="0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o-KR" altLang="en-US" sz="2400" dirty="0" smtClean="0"/>
            <a:t>중앙분리대 </a:t>
          </a:r>
          <a:endParaRPr lang="ko-KR" altLang="en-US" sz="2400" dirty="0"/>
        </a:p>
      </dgm:t>
    </dgm:pt>
    <dgm:pt modelId="{ADB2BDAD-B260-41A9-9B63-CA5C949F45C1}" type="parTrans" cxnId="{5E5EE303-544C-4F24-BDD0-3B5890D0DA97}">
      <dgm:prSet/>
      <dgm:spPr/>
      <dgm:t>
        <a:bodyPr/>
        <a:lstStyle/>
        <a:p>
          <a:pPr latinLnBrk="1"/>
          <a:endParaRPr lang="ko-KR" altLang="en-US"/>
        </a:p>
      </dgm:t>
    </dgm:pt>
    <dgm:pt modelId="{3D7C9FD6-EF26-4C5A-B4A1-120A393D21C2}" type="sibTrans" cxnId="{5E5EE303-544C-4F24-BDD0-3B5890D0DA97}">
      <dgm:prSet/>
      <dgm:spPr/>
      <dgm:t>
        <a:bodyPr/>
        <a:lstStyle/>
        <a:p>
          <a:pPr latinLnBrk="1"/>
          <a:endParaRPr lang="ko-KR" altLang="en-US"/>
        </a:p>
      </dgm:t>
    </dgm:pt>
    <dgm:pt modelId="{635BD4A7-9A4A-4897-A651-EB1950372C64}">
      <dgm:prSet custT="1"/>
      <dgm:spPr/>
      <dgm:t>
        <a:bodyPr/>
        <a:lstStyle/>
        <a:p>
          <a:pPr marL="228600" indent="0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o-KR" altLang="en-US" sz="2400" dirty="0" err="1" smtClean="0"/>
            <a:t>차로폭</a:t>
          </a:r>
          <a:endParaRPr lang="ko-KR" altLang="en-US" sz="2400" dirty="0"/>
        </a:p>
      </dgm:t>
    </dgm:pt>
    <dgm:pt modelId="{7745EDB1-8C0E-4AF2-85D1-C5AC5AEC6A5E}" type="parTrans" cxnId="{E009FDCC-B08F-44FA-AC09-37FBF7A6268F}">
      <dgm:prSet/>
      <dgm:spPr/>
      <dgm:t>
        <a:bodyPr/>
        <a:lstStyle/>
        <a:p>
          <a:pPr latinLnBrk="1"/>
          <a:endParaRPr lang="ko-KR" altLang="en-US"/>
        </a:p>
      </dgm:t>
    </dgm:pt>
    <dgm:pt modelId="{2E4158DC-307A-4BE2-AFA5-CF84A5578863}" type="sibTrans" cxnId="{E009FDCC-B08F-44FA-AC09-37FBF7A6268F}">
      <dgm:prSet/>
      <dgm:spPr/>
      <dgm:t>
        <a:bodyPr/>
        <a:lstStyle/>
        <a:p>
          <a:pPr latinLnBrk="1"/>
          <a:endParaRPr lang="ko-KR" altLang="en-US"/>
        </a:p>
      </dgm:t>
    </dgm:pt>
    <dgm:pt modelId="{61247BAA-5AC5-43DA-9C02-6D148127FBCA}">
      <dgm:prSet custT="1"/>
      <dgm:spPr/>
      <dgm:t>
        <a:bodyPr/>
        <a:lstStyle/>
        <a:p>
          <a:pPr marL="228600" indent="0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o-KR" altLang="en-US" sz="2400" dirty="0" smtClean="0"/>
            <a:t>배수구 </a:t>
          </a:r>
          <a:r>
            <a:rPr lang="ko-KR" altLang="en-US" sz="2400" dirty="0" err="1" smtClean="0"/>
            <a:t>측대</a:t>
          </a:r>
          <a:endParaRPr lang="ko-KR" altLang="en-US" sz="2400" dirty="0"/>
        </a:p>
      </dgm:t>
    </dgm:pt>
    <dgm:pt modelId="{E9D18141-8048-4D88-A836-1ED7B020D1B5}" type="parTrans" cxnId="{0240D5C9-B8C0-4ECC-8B7E-C0D61BE30FB0}">
      <dgm:prSet/>
      <dgm:spPr/>
      <dgm:t>
        <a:bodyPr/>
        <a:lstStyle/>
        <a:p>
          <a:pPr latinLnBrk="1"/>
          <a:endParaRPr lang="ko-KR" altLang="en-US"/>
        </a:p>
      </dgm:t>
    </dgm:pt>
    <dgm:pt modelId="{369F1E43-144D-411F-94B0-8FBDC7679699}" type="sibTrans" cxnId="{0240D5C9-B8C0-4ECC-8B7E-C0D61BE30FB0}">
      <dgm:prSet/>
      <dgm:spPr/>
      <dgm:t>
        <a:bodyPr/>
        <a:lstStyle/>
        <a:p>
          <a:pPr latinLnBrk="1"/>
          <a:endParaRPr lang="ko-KR" altLang="en-US"/>
        </a:p>
      </dgm:t>
    </dgm:pt>
    <dgm:pt modelId="{7C6D54A1-68A3-4652-829A-321041946FEA}">
      <dgm:prSet custT="1"/>
      <dgm:spPr/>
      <dgm:t>
        <a:bodyPr/>
        <a:lstStyle/>
        <a:p>
          <a:pPr marL="228600" indent="0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o-KR" altLang="en-US" sz="2400" dirty="0" smtClean="0"/>
            <a:t>보도</a:t>
          </a:r>
          <a:endParaRPr lang="ko-KR" altLang="en-US" sz="2400" dirty="0"/>
        </a:p>
      </dgm:t>
    </dgm:pt>
    <dgm:pt modelId="{A4DCF8E8-ABDE-4C68-A9EB-3528927CA357}" type="parTrans" cxnId="{88CB4350-D34C-4AB5-B1D1-7EE9A6CEFBB8}">
      <dgm:prSet/>
      <dgm:spPr/>
      <dgm:t>
        <a:bodyPr/>
        <a:lstStyle/>
        <a:p>
          <a:pPr latinLnBrk="1"/>
          <a:endParaRPr lang="ko-KR" altLang="en-US"/>
        </a:p>
      </dgm:t>
    </dgm:pt>
    <dgm:pt modelId="{B61287E5-0AF5-4581-AFE6-FCBEA9F67742}" type="sibTrans" cxnId="{88CB4350-D34C-4AB5-B1D1-7EE9A6CEFBB8}">
      <dgm:prSet/>
      <dgm:spPr/>
      <dgm:t>
        <a:bodyPr/>
        <a:lstStyle/>
        <a:p>
          <a:pPr latinLnBrk="1"/>
          <a:endParaRPr lang="ko-KR" altLang="en-US"/>
        </a:p>
      </dgm:t>
    </dgm:pt>
    <dgm:pt modelId="{F5168044-50A7-456D-B523-5634623B6E87}">
      <dgm:prSet custT="1"/>
      <dgm:spPr/>
      <dgm:t>
        <a:bodyPr/>
        <a:lstStyle/>
        <a:p>
          <a:pPr marL="228600" indent="0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o-KR" altLang="en-US" sz="2400" dirty="0" smtClean="0"/>
            <a:t>식수대</a:t>
          </a:r>
          <a:endParaRPr lang="ko-KR" altLang="en-US" sz="2400" dirty="0"/>
        </a:p>
      </dgm:t>
    </dgm:pt>
    <dgm:pt modelId="{15CFE6C5-C13D-41CF-91A0-B96257A25761}" type="parTrans" cxnId="{9D982243-87C7-47DB-AA84-F535DB61E6AD}">
      <dgm:prSet/>
      <dgm:spPr/>
      <dgm:t>
        <a:bodyPr/>
        <a:lstStyle/>
        <a:p>
          <a:pPr latinLnBrk="1"/>
          <a:endParaRPr lang="ko-KR" altLang="en-US"/>
        </a:p>
      </dgm:t>
    </dgm:pt>
    <dgm:pt modelId="{B6F59BF0-2573-4B7A-B801-610FC093A76F}" type="sibTrans" cxnId="{9D982243-87C7-47DB-AA84-F535DB61E6AD}">
      <dgm:prSet/>
      <dgm:spPr/>
      <dgm:t>
        <a:bodyPr/>
        <a:lstStyle/>
        <a:p>
          <a:pPr latinLnBrk="1"/>
          <a:endParaRPr lang="ko-KR" altLang="en-US"/>
        </a:p>
      </dgm:t>
    </dgm:pt>
    <dgm:pt modelId="{5C5B360B-D063-4C81-A45C-73364DFC33D1}">
      <dgm:prSet phldrT="[텍스트]" custT="1"/>
      <dgm:spPr/>
      <dgm:t>
        <a:bodyPr/>
        <a:lstStyle/>
        <a:p>
          <a:pPr latinLnBrk="1"/>
          <a:r>
            <a:rPr lang="ko-KR" altLang="en-US" sz="2400" dirty="0" smtClean="0"/>
            <a:t>설계조건</a:t>
          </a:r>
          <a:endParaRPr lang="ko-KR" altLang="en-US" sz="3000" dirty="0"/>
        </a:p>
      </dgm:t>
    </dgm:pt>
    <dgm:pt modelId="{47EC543A-3712-48C3-B44F-08813962C5AD}" type="sibTrans" cxnId="{2AFE208B-69EA-41E6-B9BE-925FD6CFC0AA}">
      <dgm:prSet/>
      <dgm:spPr/>
      <dgm:t>
        <a:bodyPr/>
        <a:lstStyle/>
        <a:p>
          <a:pPr latinLnBrk="1"/>
          <a:endParaRPr lang="ko-KR" altLang="en-US"/>
        </a:p>
      </dgm:t>
    </dgm:pt>
    <dgm:pt modelId="{EABB5783-36FA-4A8B-977F-BC00003329BC}" type="parTrans" cxnId="{2AFE208B-69EA-41E6-B9BE-925FD6CFC0AA}">
      <dgm:prSet/>
      <dgm:spPr/>
      <dgm:t>
        <a:bodyPr/>
        <a:lstStyle/>
        <a:p>
          <a:pPr latinLnBrk="1"/>
          <a:endParaRPr lang="ko-KR" altLang="en-US"/>
        </a:p>
      </dgm:t>
    </dgm:pt>
    <dgm:pt modelId="{F514E038-2FCC-4159-BD79-AFA7BC52D129}">
      <dgm:prSet custT="1"/>
      <dgm:spPr/>
      <dgm:t>
        <a:bodyPr/>
        <a:lstStyle/>
        <a:p>
          <a:pPr marL="228600" indent="0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o-KR" altLang="en-US" sz="2400" dirty="0" err="1" smtClean="0"/>
            <a:t>차로경사</a:t>
          </a:r>
          <a:endParaRPr lang="ko-KR" altLang="en-US" sz="2400" dirty="0"/>
        </a:p>
      </dgm:t>
    </dgm:pt>
    <dgm:pt modelId="{30D496C0-3957-4C0A-BD49-BE9449CA0140}" type="parTrans" cxnId="{C5C52363-6C07-4B20-AF01-A42BECD6FF03}">
      <dgm:prSet/>
      <dgm:spPr/>
      <dgm:t>
        <a:bodyPr/>
        <a:lstStyle/>
        <a:p>
          <a:pPr latinLnBrk="1"/>
          <a:endParaRPr lang="ko-KR" altLang="en-US"/>
        </a:p>
      </dgm:t>
    </dgm:pt>
    <dgm:pt modelId="{8701AFCD-4EDC-42AB-819D-3FB1A83B4FE9}" type="sibTrans" cxnId="{C5C52363-6C07-4B20-AF01-A42BECD6FF03}">
      <dgm:prSet/>
      <dgm:spPr/>
      <dgm:t>
        <a:bodyPr/>
        <a:lstStyle/>
        <a:p>
          <a:pPr latinLnBrk="1"/>
          <a:endParaRPr lang="ko-KR" altLang="en-US"/>
        </a:p>
      </dgm:t>
    </dgm:pt>
    <dgm:pt modelId="{B56380F2-37A4-414B-8929-C80F3F76B94E}">
      <dgm:prSet custT="1"/>
      <dgm:spPr/>
      <dgm:t>
        <a:bodyPr/>
        <a:lstStyle/>
        <a:p>
          <a:pPr marL="228600" indent="0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o-KR" altLang="en-US" sz="2400" dirty="0" err="1" smtClean="0"/>
            <a:t>길어깨</a:t>
          </a:r>
          <a:endParaRPr lang="ko-KR" altLang="en-US" sz="2400" dirty="0"/>
        </a:p>
      </dgm:t>
    </dgm:pt>
    <dgm:pt modelId="{C0EDA49F-2C52-4AAB-8DC4-CE89C9FC0C00}" type="parTrans" cxnId="{A985D7EC-06F8-435B-B108-6B4D31AA1BD9}">
      <dgm:prSet/>
      <dgm:spPr/>
      <dgm:t>
        <a:bodyPr/>
        <a:lstStyle/>
        <a:p>
          <a:pPr latinLnBrk="1"/>
          <a:endParaRPr lang="ko-KR" altLang="en-US"/>
        </a:p>
      </dgm:t>
    </dgm:pt>
    <dgm:pt modelId="{0622EBE3-EBB6-4F6F-8A8F-D9B91336450D}" type="sibTrans" cxnId="{A985D7EC-06F8-435B-B108-6B4D31AA1BD9}">
      <dgm:prSet/>
      <dgm:spPr/>
      <dgm:t>
        <a:bodyPr/>
        <a:lstStyle/>
        <a:p>
          <a:pPr latinLnBrk="1"/>
          <a:endParaRPr lang="ko-KR" altLang="en-US"/>
        </a:p>
      </dgm:t>
    </dgm:pt>
    <dgm:pt modelId="{1D8D0DAD-3667-4192-90DD-30642F78C4D5}" type="pres">
      <dgm:prSet presAssocID="{9B7AA39A-3EF5-473D-A50D-FEAAEFA611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0C63687-4A88-4ED4-AF7F-E2DFA8FC3B7E}" type="pres">
      <dgm:prSet presAssocID="{987D1F0E-CF0F-4070-9235-60DBDE04506E}" presName="composite" presStyleCnt="0"/>
      <dgm:spPr/>
    </dgm:pt>
    <dgm:pt modelId="{D15AF8ED-C922-4CE3-B99E-D9DBD1DCD81D}" type="pres">
      <dgm:prSet presAssocID="{987D1F0E-CF0F-4070-9235-60DBDE04506E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F6B181E-ECAB-4D1E-BD95-7A95892DADE5}" type="pres">
      <dgm:prSet presAssocID="{987D1F0E-CF0F-4070-9235-60DBDE04506E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3B1BB0-207B-4F1D-8BB5-7E8D33E293B8}" type="pres">
      <dgm:prSet presAssocID="{04C77D6B-866A-4DDA-B6AF-CD456BA4C4CB}" presName="space" presStyleCnt="0"/>
      <dgm:spPr/>
    </dgm:pt>
    <dgm:pt modelId="{3C07E38B-23DF-4AAD-9CBC-93D45AAAE959}" type="pres">
      <dgm:prSet presAssocID="{04ED53F8-EF53-456D-969B-D2099E475C53}" presName="composite" presStyleCnt="0"/>
      <dgm:spPr/>
    </dgm:pt>
    <dgm:pt modelId="{A4B4080E-0BF3-4869-90D2-D8A58CFB0E0E}" type="pres">
      <dgm:prSet presAssocID="{04ED53F8-EF53-456D-969B-D2099E475C53}" presName="parTx" presStyleLbl="alignNode1" presStyleIdx="1" presStyleCnt="4" custLinFactX="-14166" custLinFactY="58809" custLinFactNeighborX="-100000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ACC367-F4B0-4D85-8562-1B80E929D1FA}" type="pres">
      <dgm:prSet presAssocID="{04ED53F8-EF53-456D-969B-D2099E475C53}" presName="desTx" presStyleLbl="alignAccFollowNode1" presStyleIdx="1" presStyleCnt="4" custScaleX="98607" custScaleY="47578" custLinFactX="-23198" custLinFactNeighborX="-100000" custLinFactNeighborY="1073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3390A72-297A-4E14-9FCE-50A678E70D85}" type="pres">
      <dgm:prSet presAssocID="{625F3907-6076-42BA-9C31-6FD54E8DC137}" presName="space" presStyleCnt="0"/>
      <dgm:spPr/>
    </dgm:pt>
    <dgm:pt modelId="{64A40992-9391-4FD9-8472-2FCF60827B10}" type="pres">
      <dgm:prSet presAssocID="{3FAFBD84-D2FC-4F3A-B029-2D7DF62CDE23}" presName="composite" presStyleCnt="0"/>
      <dgm:spPr/>
    </dgm:pt>
    <dgm:pt modelId="{E455E976-1802-4F7A-81B9-EC66C64B136F}" type="pres">
      <dgm:prSet presAssocID="{3FAFBD84-D2FC-4F3A-B029-2D7DF62CDE23}" presName="parTx" presStyleLbl="alignNode1" presStyleIdx="2" presStyleCnt="4" custScaleX="100001" custScaleY="100001" custLinFactX="-16761" custLinFactNeighborX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C7716FA-1197-4BAE-979A-D4AEB4918317}" type="pres">
      <dgm:prSet presAssocID="{3FAFBD84-D2FC-4F3A-B029-2D7DF62CDE23}" presName="desTx" presStyleLbl="alignAccFollowNode1" presStyleIdx="2" presStyleCnt="4" custLinFactX="-16761" custLinFactNeighborX="-100000" custLinFactNeighborY="-124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E1FA3B4-6384-4962-9E7F-D055108A8E74}" type="pres">
      <dgm:prSet presAssocID="{DD0D2441-DE74-40B8-A703-1C72BD66B7B4}" presName="space" presStyleCnt="0"/>
      <dgm:spPr/>
    </dgm:pt>
    <dgm:pt modelId="{7F01E506-77BC-42B9-B46A-7FD87AF919F5}" type="pres">
      <dgm:prSet presAssocID="{71E36411-990F-402A-9446-32F646A5B026}" presName="composite" presStyleCnt="0"/>
      <dgm:spPr/>
    </dgm:pt>
    <dgm:pt modelId="{1B7BDC7D-610A-4680-815B-88C9B1E45C1A}" type="pres">
      <dgm:prSet presAssocID="{71E36411-990F-402A-9446-32F646A5B026}" presName="parTx" presStyleLbl="alignNode1" presStyleIdx="3" presStyleCnt="4" custLinFactX="-16761" custLinFactNeighborX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504394-967A-4DF3-B7D5-24E1A7421E8E}" type="pres">
      <dgm:prSet presAssocID="{71E36411-990F-402A-9446-32F646A5B026}" presName="desTx" presStyleLbl="alignAccFollowNode1" presStyleIdx="3" presStyleCnt="4" custLinFactX="-16761" custLinFactNeighborX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5C52363-6C07-4B20-AF01-A42BECD6FF03}" srcId="{3FAFBD84-D2FC-4F3A-B029-2D7DF62CDE23}" destId="{F514E038-2FCC-4159-BD79-AFA7BC52D129}" srcOrd="3" destOrd="0" parTransId="{30D496C0-3957-4C0A-BD49-BE9449CA0140}" sibTransId="{8701AFCD-4EDC-42AB-819D-3FB1A83B4FE9}"/>
    <dgm:cxn modelId="{88CB4350-D34C-4AB5-B1D1-7EE9A6CEFBB8}" srcId="{3FAFBD84-D2FC-4F3A-B029-2D7DF62CDE23}" destId="{7C6D54A1-68A3-4652-829A-321041946FEA}" srcOrd="5" destOrd="0" parTransId="{A4DCF8E8-ABDE-4C68-A9EB-3528927CA357}" sibTransId="{B61287E5-0AF5-4581-AFE6-FCBEA9F67742}"/>
    <dgm:cxn modelId="{5E5EE303-544C-4F24-BDD0-3B5890D0DA97}" srcId="{3FAFBD84-D2FC-4F3A-B029-2D7DF62CDE23}" destId="{268C8D6A-E848-4451-897E-0822DCE33264}" srcOrd="0" destOrd="0" parTransId="{ADB2BDAD-B260-41A9-9B63-CA5C949F45C1}" sibTransId="{3D7C9FD6-EF26-4C5A-B4A1-120A393D21C2}"/>
    <dgm:cxn modelId="{A9A82CE9-B529-4B9F-ACD9-D50B73D17EA0}" type="presOf" srcId="{7C6D54A1-68A3-4652-829A-321041946FEA}" destId="{0C7716FA-1197-4BAE-979A-D4AEB4918317}" srcOrd="0" destOrd="5" presId="urn:microsoft.com/office/officeart/2005/8/layout/hList1"/>
    <dgm:cxn modelId="{E009FDCC-B08F-44FA-AC09-37FBF7A6268F}" srcId="{3FAFBD84-D2FC-4F3A-B029-2D7DF62CDE23}" destId="{635BD4A7-9A4A-4897-A651-EB1950372C64}" srcOrd="1" destOrd="0" parTransId="{7745EDB1-8C0E-4AF2-85D1-C5AC5AEC6A5E}" sibTransId="{2E4158DC-307A-4BE2-AFA5-CF84A5578863}"/>
    <dgm:cxn modelId="{8330A579-6D4F-40D6-ABBC-FC137C73ADBD}" type="presOf" srcId="{9B7AA39A-3EF5-473D-A50D-FEAAEFA6110A}" destId="{1D8D0DAD-3667-4192-90DD-30642F78C4D5}" srcOrd="0" destOrd="0" presId="urn:microsoft.com/office/officeart/2005/8/layout/hList1"/>
    <dgm:cxn modelId="{2AFE208B-69EA-41E6-B9BE-925FD6CFC0AA}" srcId="{987D1F0E-CF0F-4070-9235-60DBDE04506E}" destId="{5C5B360B-D063-4C81-A45C-73364DFC33D1}" srcOrd="0" destOrd="0" parTransId="{EABB5783-36FA-4A8B-977F-BC00003329BC}" sibTransId="{47EC543A-3712-48C3-B44F-08813962C5AD}"/>
    <dgm:cxn modelId="{43C23FE3-3907-4082-850E-BC746EC40DC0}" type="presOf" srcId="{F5168044-50A7-456D-B523-5634623B6E87}" destId="{0C7716FA-1197-4BAE-979A-D4AEB4918317}" srcOrd="0" destOrd="6" presId="urn:microsoft.com/office/officeart/2005/8/layout/hList1"/>
    <dgm:cxn modelId="{F506699B-9D6C-4C9C-9232-B15982C35013}" type="presOf" srcId="{3FAFBD84-D2FC-4F3A-B029-2D7DF62CDE23}" destId="{E455E976-1802-4F7A-81B9-EC66C64B136F}" srcOrd="0" destOrd="0" presId="urn:microsoft.com/office/officeart/2005/8/layout/hList1"/>
    <dgm:cxn modelId="{4F02B37F-B186-4605-B1CF-3A4BA259CC7A}" type="presOf" srcId="{987D1F0E-CF0F-4070-9235-60DBDE04506E}" destId="{D15AF8ED-C922-4CE3-B99E-D9DBD1DCD81D}" srcOrd="0" destOrd="0" presId="urn:microsoft.com/office/officeart/2005/8/layout/hList1"/>
    <dgm:cxn modelId="{490C81E5-5131-47FB-9F5E-8C7DC235DB08}" type="presOf" srcId="{04ED53F8-EF53-456D-969B-D2099E475C53}" destId="{A4B4080E-0BF3-4869-90D2-D8A58CFB0E0E}" srcOrd="0" destOrd="0" presId="urn:microsoft.com/office/officeart/2005/8/layout/hList1"/>
    <dgm:cxn modelId="{28365013-EDA0-4D95-BA03-CDE2C593F4D7}" type="presOf" srcId="{F514E038-2FCC-4159-BD79-AFA7BC52D129}" destId="{0C7716FA-1197-4BAE-979A-D4AEB4918317}" srcOrd="0" destOrd="3" presId="urn:microsoft.com/office/officeart/2005/8/layout/hList1"/>
    <dgm:cxn modelId="{9D982243-87C7-47DB-AA84-F535DB61E6AD}" srcId="{3FAFBD84-D2FC-4F3A-B029-2D7DF62CDE23}" destId="{F5168044-50A7-456D-B523-5634623B6E87}" srcOrd="6" destOrd="0" parTransId="{15CFE6C5-C13D-41CF-91A0-B96257A25761}" sibTransId="{B6F59BF0-2573-4B7A-B801-610FC093A76F}"/>
    <dgm:cxn modelId="{B2BEE39D-57CB-48F6-9C0F-FCCB3A1691A4}" type="presOf" srcId="{635BD4A7-9A4A-4897-A651-EB1950372C64}" destId="{0C7716FA-1197-4BAE-979A-D4AEB4918317}" srcOrd="0" destOrd="1" presId="urn:microsoft.com/office/officeart/2005/8/layout/hList1"/>
    <dgm:cxn modelId="{139B764C-4690-4647-9BF2-11ECD7C30327}" type="presOf" srcId="{268C8D6A-E848-4451-897E-0822DCE33264}" destId="{0C7716FA-1197-4BAE-979A-D4AEB4918317}" srcOrd="0" destOrd="0" presId="urn:microsoft.com/office/officeart/2005/8/layout/hList1"/>
    <dgm:cxn modelId="{1BB1FF3A-E4DA-46D2-A32A-1D8B9876BCB5}" srcId="{9B7AA39A-3EF5-473D-A50D-FEAAEFA6110A}" destId="{3FAFBD84-D2FC-4F3A-B029-2D7DF62CDE23}" srcOrd="2" destOrd="0" parTransId="{EB43DB2B-F159-42C3-B249-6405D080EFFC}" sibTransId="{DD0D2441-DE74-40B8-A703-1C72BD66B7B4}"/>
    <dgm:cxn modelId="{FFECEDAB-2FD3-4C58-B96A-C01634319C1E}" type="presOf" srcId="{7DD653CB-E2E9-43F9-9E81-623AE7D84F64}" destId="{D1ACC367-F4B0-4D85-8562-1B80E929D1FA}" srcOrd="0" destOrd="0" presId="urn:microsoft.com/office/officeart/2005/8/layout/hList1"/>
    <dgm:cxn modelId="{7B94440A-53DC-4C54-A28A-FE74D88908DB}" type="presOf" srcId="{71E36411-990F-402A-9446-32F646A5B026}" destId="{1B7BDC7D-610A-4680-815B-88C9B1E45C1A}" srcOrd="0" destOrd="0" presId="urn:microsoft.com/office/officeart/2005/8/layout/hList1"/>
    <dgm:cxn modelId="{68198F39-9152-4725-98FF-2C1462B2B18D}" srcId="{71E36411-990F-402A-9446-32F646A5B026}" destId="{8AD8584E-C534-4987-9E02-1D597564F54A}" srcOrd="0" destOrd="0" parTransId="{76C66E70-76A2-4B1C-A9D3-5B5219A2CCC6}" sibTransId="{F29A67D1-38C3-462D-B8B7-06458864FC09}"/>
    <dgm:cxn modelId="{83DCFE88-60A3-421A-8D53-9B2041E2AB9E}" type="presOf" srcId="{5C5B360B-D063-4C81-A45C-73364DFC33D1}" destId="{FF6B181E-ECAB-4D1E-BD95-7A95892DADE5}" srcOrd="0" destOrd="0" presId="urn:microsoft.com/office/officeart/2005/8/layout/hList1"/>
    <dgm:cxn modelId="{154AB57F-8255-4DDD-BA52-F175B58F5F07}" type="presOf" srcId="{61247BAA-5AC5-43DA-9C02-6D148127FBCA}" destId="{0C7716FA-1197-4BAE-979A-D4AEB4918317}" srcOrd="0" destOrd="4" presId="urn:microsoft.com/office/officeart/2005/8/layout/hList1"/>
    <dgm:cxn modelId="{0240D5C9-B8C0-4ECC-8B7E-C0D61BE30FB0}" srcId="{3FAFBD84-D2FC-4F3A-B029-2D7DF62CDE23}" destId="{61247BAA-5AC5-43DA-9C02-6D148127FBCA}" srcOrd="4" destOrd="0" parTransId="{E9D18141-8048-4D88-A836-1ED7B020D1B5}" sibTransId="{369F1E43-144D-411F-94B0-8FBDC7679699}"/>
    <dgm:cxn modelId="{036287A2-DE0F-497F-A145-D94750339BFF}" type="presOf" srcId="{B56380F2-37A4-414B-8929-C80F3F76B94E}" destId="{0C7716FA-1197-4BAE-979A-D4AEB4918317}" srcOrd="0" destOrd="2" presId="urn:microsoft.com/office/officeart/2005/8/layout/hList1"/>
    <dgm:cxn modelId="{829F4E48-26CE-446E-82E9-7818A5C12D75}" srcId="{9B7AA39A-3EF5-473D-A50D-FEAAEFA6110A}" destId="{987D1F0E-CF0F-4070-9235-60DBDE04506E}" srcOrd="0" destOrd="0" parTransId="{1B17881E-A3A6-4814-B374-999426C19AF6}" sibTransId="{04C77D6B-866A-4DDA-B6AF-CD456BA4C4CB}"/>
    <dgm:cxn modelId="{54E72213-5516-455C-ADC5-11EA40405FAD}" srcId="{9B7AA39A-3EF5-473D-A50D-FEAAEFA6110A}" destId="{71E36411-990F-402A-9446-32F646A5B026}" srcOrd="3" destOrd="0" parTransId="{759B87D7-0EF4-4D66-8F42-78F5B9102A0B}" sibTransId="{E6CC8591-339B-4638-AF41-DB9C529A8532}"/>
    <dgm:cxn modelId="{A985D7EC-06F8-435B-B108-6B4D31AA1BD9}" srcId="{3FAFBD84-D2FC-4F3A-B029-2D7DF62CDE23}" destId="{B56380F2-37A4-414B-8929-C80F3F76B94E}" srcOrd="2" destOrd="0" parTransId="{C0EDA49F-2C52-4AAB-8DC4-CE89C9FC0C00}" sibTransId="{0622EBE3-EBB6-4F6F-8A8F-D9B91336450D}"/>
    <dgm:cxn modelId="{3552ADA9-F183-4C44-B541-00AAA342C984}" srcId="{04ED53F8-EF53-456D-969B-D2099E475C53}" destId="{7DD653CB-E2E9-43F9-9E81-623AE7D84F64}" srcOrd="0" destOrd="0" parTransId="{7EABD6DA-79EA-46C2-92A8-FE0BC2F221ED}" sibTransId="{2EA9964C-A474-4E98-9549-827A15060301}"/>
    <dgm:cxn modelId="{676D822D-8D56-4AB4-9044-54A0C13F4921}" srcId="{9B7AA39A-3EF5-473D-A50D-FEAAEFA6110A}" destId="{04ED53F8-EF53-456D-969B-D2099E475C53}" srcOrd="1" destOrd="0" parTransId="{CCD24BA0-3200-4713-9690-094D4426F7D9}" sibTransId="{625F3907-6076-42BA-9C31-6FD54E8DC137}"/>
    <dgm:cxn modelId="{5F44FA32-662A-42AF-92FB-D088E74702ED}" type="presOf" srcId="{8AD8584E-C534-4987-9E02-1D597564F54A}" destId="{01504394-967A-4DF3-B7D5-24E1A7421E8E}" srcOrd="0" destOrd="0" presId="urn:microsoft.com/office/officeart/2005/8/layout/hList1"/>
    <dgm:cxn modelId="{2ABB63DA-28B3-4962-AF95-3E249934B3A2}" type="presParOf" srcId="{1D8D0DAD-3667-4192-90DD-30642F78C4D5}" destId="{70C63687-4A88-4ED4-AF7F-E2DFA8FC3B7E}" srcOrd="0" destOrd="0" presId="urn:microsoft.com/office/officeart/2005/8/layout/hList1"/>
    <dgm:cxn modelId="{27A0065B-550E-4BBB-8E0E-9B9D3CEF4B9C}" type="presParOf" srcId="{70C63687-4A88-4ED4-AF7F-E2DFA8FC3B7E}" destId="{D15AF8ED-C922-4CE3-B99E-D9DBD1DCD81D}" srcOrd="0" destOrd="0" presId="urn:microsoft.com/office/officeart/2005/8/layout/hList1"/>
    <dgm:cxn modelId="{E9871BA3-5302-40ED-9171-69770CD0ED17}" type="presParOf" srcId="{70C63687-4A88-4ED4-AF7F-E2DFA8FC3B7E}" destId="{FF6B181E-ECAB-4D1E-BD95-7A95892DADE5}" srcOrd="1" destOrd="0" presId="urn:microsoft.com/office/officeart/2005/8/layout/hList1"/>
    <dgm:cxn modelId="{9DDEE842-493E-421E-98DE-CF0E2C7C6110}" type="presParOf" srcId="{1D8D0DAD-3667-4192-90DD-30642F78C4D5}" destId="{313B1BB0-207B-4F1D-8BB5-7E8D33E293B8}" srcOrd="1" destOrd="0" presId="urn:microsoft.com/office/officeart/2005/8/layout/hList1"/>
    <dgm:cxn modelId="{6E0E8DE0-501D-42B4-BA3D-00C00EBA9CA6}" type="presParOf" srcId="{1D8D0DAD-3667-4192-90DD-30642F78C4D5}" destId="{3C07E38B-23DF-4AAD-9CBC-93D45AAAE959}" srcOrd="2" destOrd="0" presId="urn:microsoft.com/office/officeart/2005/8/layout/hList1"/>
    <dgm:cxn modelId="{AD89C98F-A0FD-49D5-8AE4-98C229104807}" type="presParOf" srcId="{3C07E38B-23DF-4AAD-9CBC-93D45AAAE959}" destId="{A4B4080E-0BF3-4869-90D2-D8A58CFB0E0E}" srcOrd="0" destOrd="0" presId="urn:microsoft.com/office/officeart/2005/8/layout/hList1"/>
    <dgm:cxn modelId="{E334D857-4838-4D28-AB36-77C689EEA5D2}" type="presParOf" srcId="{3C07E38B-23DF-4AAD-9CBC-93D45AAAE959}" destId="{D1ACC367-F4B0-4D85-8562-1B80E929D1FA}" srcOrd="1" destOrd="0" presId="urn:microsoft.com/office/officeart/2005/8/layout/hList1"/>
    <dgm:cxn modelId="{8FA0BE91-493F-44B7-976B-CC955DB48774}" type="presParOf" srcId="{1D8D0DAD-3667-4192-90DD-30642F78C4D5}" destId="{63390A72-297A-4E14-9FCE-50A678E70D85}" srcOrd="3" destOrd="0" presId="urn:microsoft.com/office/officeart/2005/8/layout/hList1"/>
    <dgm:cxn modelId="{F728F58A-EBAB-4CA9-A65B-ECFA8C222DD2}" type="presParOf" srcId="{1D8D0DAD-3667-4192-90DD-30642F78C4D5}" destId="{64A40992-9391-4FD9-8472-2FCF60827B10}" srcOrd="4" destOrd="0" presId="urn:microsoft.com/office/officeart/2005/8/layout/hList1"/>
    <dgm:cxn modelId="{159E18A4-8294-4EFE-9BE3-DCE52CB06CA1}" type="presParOf" srcId="{64A40992-9391-4FD9-8472-2FCF60827B10}" destId="{E455E976-1802-4F7A-81B9-EC66C64B136F}" srcOrd="0" destOrd="0" presId="urn:microsoft.com/office/officeart/2005/8/layout/hList1"/>
    <dgm:cxn modelId="{99D3B99A-F759-4827-B2A7-7ACA2A6EF545}" type="presParOf" srcId="{64A40992-9391-4FD9-8472-2FCF60827B10}" destId="{0C7716FA-1197-4BAE-979A-D4AEB4918317}" srcOrd="1" destOrd="0" presId="urn:microsoft.com/office/officeart/2005/8/layout/hList1"/>
    <dgm:cxn modelId="{D6BB4CEB-7329-4015-BA96-9F8FB96B4636}" type="presParOf" srcId="{1D8D0DAD-3667-4192-90DD-30642F78C4D5}" destId="{4E1FA3B4-6384-4962-9E7F-D055108A8E74}" srcOrd="5" destOrd="0" presId="urn:microsoft.com/office/officeart/2005/8/layout/hList1"/>
    <dgm:cxn modelId="{E3231B92-8B4D-4AB3-85B7-860C9710C033}" type="presParOf" srcId="{1D8D0DAD-3667-4192-90DD-30642F78C4D5}" destId="{7F01E506-77BC-42B9-B46A-7FD87AF919F5}" srcOrd="6" destOrd="0" presId="urn:microsoft.com/office/officeart/2005/8/layout/hList1"/>
    <dgm:cxn modelId="{93588E8D-3B9A-4C68-8E09-2A1D9DC8118D}" type="presParOf" srcId="{7F01E506-77BC-42B9-B46A-7FD87AF919F5}" destId="{1B7BDC7D-610A-4680-815B-88C9B1E45C1A}" srcOrd="0" destOrd="0" presId="urn:microsoft.com/office/officeart/2005/8/layout/hList1"/>
    <dgm:cxn modelId="{57D39540-B61C-4905-9C72-A9D1BE48022A}" type="presParOf" srcId="{7F01E506-77BC-42B9-B46A-7FD87AF919F5}" destId="{01504394-967A-4DF3-B7D5-24E1A7421E8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5AF8ED-C922-4CE3-B99E-D9DBD1DCD81D}">
      <dsp:nvSpPr>
        <dsp:cNvPr id="0" name=""/>
        <dsp:cNvSpPr/>
      </dsp:nvSpPr>
      <dsp:spPr>
        <a:xfrm>
          <a:off x="4156" y="386690"/>
          <a:ext cx="2506989" cy="10027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설계 조건</a:t>
          </a:r>
          <a:endParaRPr lang="ko-KR" altLang="en-US" sz="2400" kern="1200" dirty="0"/>
        </a:p>
      </dsp:txBody>
      <dsp:txXfrm>
        <a:off x="4156" y="386690"/>
        <a:ext cx="2506989" cy="1002795"/>
      </dsp:txXfrm>
    </dsp:sp>
    <dsp:sp modelId="{FF6B181E-ECAB-4D1E-BD95-7A95892DADE5}">
      <dsp:nvSpPr>
        <dsp:cNvPr id="0" name=""/>
        <dsp:cNvSpPr/>
      </dsp:nvSpPr>
      <dsp:spPr>
        <a:xfrm>
          <a:off x="4156" y="1389485"/>
          <a:ext cx="2506989" cy="4128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/>
            <a:t>설계조건</a:t>
          </a:r>
          <a:endParaRPr lang="ko-KR" altLang="en-US" sz="3000" kern="1200" dirty="0"/>
        </a:p>
      </dsp:txBody>
      <dsp:txXfrm>
        <a:off x="4156" y="1389485"/>
        <a:ext cx="2506989" cy="4128480"/>
      </dsp:txXfrm>
    </dsp:sp>
    <dsp:sp modelId="{A4B4080E-0BF3-4869-90D2-D8A58CFB0E0E}">
      <dsp:nvSpPr>
        <dsp:cNvPr id="0" name=""/>
        <dsp:cNvSpPr/>
      </dsp:nvSpPr>
      <dsp:spPr>
        <a:xfrm>
          <a:off x="0" y="2520278"/>
          <a:ext cx="2506989" cy="10027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횡단면 설계</a:t>
          </a:r>
          <a:endParaRPr lang="ko-KR" altLang="en-US" sz="2800" kern="1200" dirty="0"/>
        </a:p>
      </dsp:txBody>
      <dsp:txXfrm>
        <a:off x="0" y="2520278"/>
        <a:ext cx="2506989" cy="1002795"/>
      </dsp:txXfrm>
    </dsp:sp>
    <dsp:sp modelId="{D1ACC367-F4B0-4D85-8562-1B80E929D1FA}">
      <dsp:nvSpPr>
        <dsp:cNvPr id="0" name=""/>
        <dsp:cNvSpPr/>
      </dsp:nvSpPr>
      <dsp:spPr>
        <a:xfrm>
          <a:off x="0" y="3455686"/>
          <a:ext cx="2472067" cy="196424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err="1" smtClean="0"/>
            <a:t>차로수</a:t>
          </a:r>
          <a:r>
            <a:rPr lang="ko-KR" altLang="en-US" sz="2400" kern="1200" dirty="0" smtClean="0"/>
            <a:t> 계산</a:t>
          </a:r>
          <a:endParaRPr lang="ko-KR" altLang="en-US" sz="2400" kern="1200" dirty="0"/>
        </a:p>
      </dsp:txBody>
      <dsp:txXfrm>
        <a:off x="0" y="3455686"/>
        <a:ext cx="2472067" cy="1964248"/>
      </dsp:txXfrm>
    </dsp:sp>
    <dsp:sp modelId="{E455E976-1802-4F7A-81B9-EC66C64B136F}">
      <dsp:nvSpPr>
        <dsp:cNvPr id="0" name=""/>
        <dsp:cNvSpPr/>
      </dsp:nvSpPr>
      <dsp:spPr>
        <a:xfrm>
          <a:off x="2792906" y="386687"/>
          <a:ext cx="2507014" cy="1002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spc="-60" baseline="0" dirty="0" smtClean="0"/>
            <a:t>시설물설계</a:t>
          </a:r>
          <a:endParaRPr lang="ko-KR" altLang="en-US" sz="2800" kern="1200" spc="-60" baseline="0" dirty="0"/>
        </a:p>
      </dsp:txBody>
      <dsp:txXfrm>
        <a:off x="2792906" y="386687"/>
        <a:ext cx="2507014" cy="1002805"/>
      </dsp:txXfrm>
    </dsp:sp>
    <dsp:sp modelId="{0C7716FA-1197-4BAE-979A-D4AEB4918317}">
      <dsp:nvSpPr>
        <dsp:cNvPr id="0" name=""/>
        <dsp:cNvSpPr/>
      </dsp:nvSpPr>
      <dsp:spPr>
        <a:xfrm>
          <a:off x="2792919" y="1338171"/>
          <a:ext cx="2506989" cy="4128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/>
            <a:t>중앙분리대 </a:t>
          </a:r>
          <a:endParaRPr lang="ko-KR" altLang="en-US" sz="2400" kern="1200" dirty="0"/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err="1" smtClean="0"/>
            <a:t>차로폭</a:t>
          </a:r>
          <a:endParaRPr lang="ko-KR" altLang="en-US" sz="2400" kern="1200" dirty="0"/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err="1" smtClean="0"/>
            <a:t>차로경사</a:t>
          </a:r>
          <a:endParaRPr lang="ko-KR" altLang="en-US" sz="2400" kern="1200" dirty="0"/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err="1" smtClean="0"/>
            <a:t>길어깨</a:t>
          </a:r>
          <a:endParaRPr lang="ko-KR" altLang="en-US" sz="2400" kern="1200" dirty="0"/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/>
            <a:t>배수구 </a:t>
          </a:r>
          <a:r>
            <a:rPr lang="ko-KR" altLang="en-US" sz="2400" kern="1200" dirty="0" err="1" smtClean="0"/>
            <a:t>측대</a:t>
          </a:r>
          <a:endParaRPr lang="ko-KR" altLang="en-US" sz="2400" kern="1200" dirty="0"/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/>
            <a:t>보도</a:t>
          </a:r>
          <a:endParaRPr lang="ko-KR" altLang="en-US" sz="2400" kern="1200" dirty="0"/>
        </a:p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/>
            <a:t>식수대</a:t>
          </a:r>
          <a:endParaRPr lang="ko-KR" altLang="en-US" sz="2400" kern="1200" dirty="0"/>
        </a:p>
      </dsp:txBody>
      <dsp:txXfrm>
        <a:off x="2792919" y="1338171"/>
        <a:ext cx="2506989" cy="4128480"/>
      </dsp:txXfrm>
    </dsp:sp>
    <dsp:sp modelId="{1B7BDC7D-610A-4680-815B-88C9B1E45C1A}">
      <dsp:nvSpPr>
        <dsp:cNvPr id="0" name=""/>
        <dsp:cNvSpPr/>
      </dsp:nvSpPr>
      <dsp:spPr>
        <a:xfrm>
          <a:off x="5650899" y="386690"/>
          <a:ext cx="2506989" cy="10027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smtClean="0"/>
            <a:t>최종 결과</a:t>
          </a:r>
          <a:endParaRPr lang="en-US" altLang="ko-KR" sz="2400" kern="1200" dirty="0" smtClean="0"/>
        </a:p>
      </dsp:txBody>
      <dsp:txXfrm>
        <a:off x="5650899" y="386690"/>
        <a:ext cx="2506989" cy="1002795"/>
      </dsp:txXfrm>
    </dsp:sp>
    <dsp:sp modelId="{01504394-967A-4DF3-B7D5-24E1A7421E8E}">
      <dsp:nvSpPr>
        <dsp:cNvPr id="0" name=""/>
        <dsp:cNvSpPr/>
      </dsp:nvSpPr>
      <dsp:spPr>
        <a:xfrm>
          <a:off x="5650899" y="1389485"/>
          <a:ext cx="2506989" cy="41284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400" kern="1200" dirty="0" smtClean="0"/>
            <a:t>횡단도면도</a:t>
          </a:r>
          <a:endParaRPr lang="ko-KR" altLang="en-US" sz="2400" kern="1200" dirty="0"/>
        </a:p>
      </dsp:txBody>
      <dsp:txXfrm>
        <a:off x="5650899" y="1389485"/>
        <a:ext cx="2506989" cy="4128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  <p:sp>
        <p:nvSpPr>
          <p:cNvPr id="3" name="날짜 개체 틀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  <p:sp>
        <p:nvSpPr>
          <p:cNvPr id="4" name="바닥글 개체 틀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  <p:sp>
        <p:nvSpPr>
          <p:cNvPr id="5" name="슬라이드 번호 개체 틀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56CB9CB-59D9-4285-BA3B-DF2C244B753C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en-US" sz="14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2310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ko-KR"/>
          </a:p>
        </p:txBody>
      </p:sp>
      <p:sp>
        <p:nvSpPr>
          <p:cNvPr id="4" name="머리글 개체 틀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400" kern="1200">
                <a:latin typeface="바탕" pitchFamily="18"/>
                <a:ea typeface="바탕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날짜 개체 틀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400" kern="1200">
                <a:latin typeface="바탕" pitchFamily="18"/>
                <a:ea typeface="바탕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바닥글 개체 틀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en-US" sz="1400" kern="1200">
                <a:latin typeface="바탕" pitchFamily="18"/>
                <a:ea typeface="바탕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슬라이드 번호 개체 틀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en-US" sz="1400" kern="1200">
                <a:latin typeface="바탕" pitchFamily="18"/>
                <a:ea typeface="바탕" pitchFamily="2"/>
                <a:cs typeface="Tahoma" pitchFamily="2"/>
              </a:defRPr>
            </a:lvl1pPr>
          </a:lstStyle>
          <a:p>
            <a:pPr lvl="0"/>
            <a:fld id="{DE00DD4E-AE6E-4DC1-9C33-CA4691393FE3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436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ko-KR" sz="2000" b="0" i="0" u="none" strike="noStrike" kern="1200">
        <a:ln>
          <a:noFill/>
        </a:ln>
        <a:latin typeface="굴림" pitchFamily="18"/>
        <a:ea typeface="굴림" pitchFamily="2"/>
        <a:cs typeface="Tahoma" pitchFamily="2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en-US" altLang="ko-K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슬라이드 노트 개체 틀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0" name="자유형 19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364331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B5FEAC7-97D2-49A7-B887-C6A392889670}" type="slidenum">
              <a:rPr lang="en-US" smtClean="0"/>
              <a:pPr lvl="0"/>
              <a:t>‹#›</a:t>
            </a:fld>
            <a:endParaRPr lang="en-US"/>
          </a:p>
        </p:txBody>
      </p:sp>
      <p:grpSp>
        <p:nvGrpSpPr>
          <p:cNvPr id="7" name="그룹 6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sp>
        <p:nvSpPr>
          <p:cNvPr id="21" name="제목 20"/>
          <p:cNvSpPr>
            <a:spLocks noGrp="1"/>
          </p:cNvSpPr>
          <p:nvPr>
            <p:ph type="ctrTitle"/>
          </p:nvPr>
        </p:nvSpPr>
        <p:spPr>
          <a:xfrm>
            <a:off x="457200" y="228599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23FEB4-211F-4B3F-BEA2-E65D5858258C}" type="slidenum">
              <a:rPr lang="en-US" smtClean="0"/>
              <a:pPr lvl="0"/>
              <a:t>‹#›</a:t>
            </a:fld>
            <a:endParaRPr lang="en-US"/>
          </a:p>
        </p:txBody>
      </p:sp>
      <p:grpSp>
        <p:nvGrpSpPr>
          <p:cNvPr id="7" name="그룹 6"/>
          <p:cNvGrpSpPr/>
          <p:nvPr/>
        </p:nvGrpSpPr>
        <p:grpSpPr>
          <a:xfrm>
            <a:off x="62263" y="51347"/>
            <a:ext cx="1000131" cy="1036773"/>
            <a:chOff x="13317" y="34771"/>
            <a:chExt cx="1272534" cy="1310103"/>
          </a:xfrm>
        </p:grpSpPr>
        <p:sp>
          <p:nvSpPr>
            <p:cNvPr id="12" name="자유형 11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8" name="자유형 7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9" name="자유형 8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01A7235-8789-421E-9E93-CA727E523A15}" type="slidenum">
              <a:rPr lang="en-US" smtClean="0"/>
              <a:pPr lvl="0"/>
              <a:t>‹#›</a:t>
            </a:fld>
            <a:endParaRPr 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29454" y="428606"/>
            <a:ext cx="1757346" cy="5357851"/>
          </a:xfrm>
        </p:spPr>
        <p:txBody>
          <a:bodyPr vert="eaVert"/>
          <a:lstStyle>
            <a:lvl1pPr algn="l">
              <a:defRPr>
                <a:gradFill flip="none" rotWithShape="1">
                  <a:gsLst>
                    <a:gs pos="0">
                      <a:schemeClr val="tx2"/>
                    </a:gs>
                    <a:gs pos="26000">
                      <a:schemeClr val="tx2"/>
                    </a:gs>
                    <a:gs pos="41000">
                      <a:schemeClr val="tx2">
                        <a:shade val="90000"/>
                      </a:schemeClr>
                    </a:gs>
                    <a:gs pos="67000">
                      <a:schemeClr val="tx2">
                        <a:shade val="50000"/>
                      </a:schemeClr>
                    </a:gs>
                    <a:gs pos="95000">
                      <a:schemeClr val="tx2"/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28596" y="428606"/>
            <a:ext cx="6357982" cy="536893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1232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91939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55702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64404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82680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89915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29179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1377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25" name="자유형 24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6" name="자유형 25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00202"/>
            <a:ext cx="8258204" cy="4525963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B162110-E3AB-4B24-B846-E2CCD19C1CCD}" type="slidenum">
              <a:rPr lang="en-US" smtClean="0"/>
              <a:pPr lvl="0"/>
              <a:t>‹#›</a:t>
            </a:fld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42976" y="357166"/>
            <a:ext cx="7472386" cy="10001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71407" y="106210"/>
            <a:ext cx="1000131" cy="1036773"/>
            <a:chOff x="13317" y="34771"/>
            <a:chExt cx="1272534" cy="1310103"/>
          </a:xfrm>
        </p:grpSpPr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19935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299473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699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21" name="자유형 20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4414" y="1857364"/>
            <a:ext cx="690717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559154-EA31-40AC-8118-B556AE6365A2}" type="slidenum">
              <a:rPr lang="en-US" smtClean="0"/>
              <a:pPr lvl="0"/>
              <a:t>‹#›</a:t>
            </a:fld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14414" y="3286124"/>
            <a:ext cx="6915144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  <a:lvl4pPr marL="1371600" indent="0">
              <a:buNone/>
              <a:defRPr sz="1400">
                <a:solidFill>
                  <a:schemeClr val="tx1"/>
                </a:solidFill>
              </a:defRPr>
            </a:lvl4pPr>
            <a:lvl5pPr marL="1828800" indent="0">
              <a:buNone/>
              <a:defRPr sz="1400">
                <a:solidFill>
                  <a:schemeClr val="tx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grpSp>
        <p:nvGrpSpPr>
          <p:cNvPr id="8" name="그룹 7"/>
          <p:cNvGrpSpPr/>
          <p:nvPr/>
        </p:nvGrpSpPr>
        <p:grpSpPr>
          <a:xfrm>
            <a:off x="142845" y="1857364"/>
            <a:ext cx="1000131" cy="1036773"/>
            <a:chOff x="13317" y="34771"/>
            <a:chExt cx="1272534" cy="1310103"/>
          </a:xfrm>
        </p:grpSpPr>
        <p:sp>
          <p:nvSpPr>
            <p:cNvPr id="26" name="자유형 25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7" name="자유형 26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8" name="자유형 27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9" name="자유형 28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30" name="자유형 29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4" name="자유형 13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0" y="4934363"/>
            <a:ext cx="9144000" cy="1928803"/>
            <a:chOff x="0" y="4929198"/>
            <a:chExt cx="9144000" cy="1928803"/>
          </a:xfrm>
        </p:grpSpPr>
        <p:sp>
          <p:nvSpPr>
            <p:cNvPr id="11" name="자유형 10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2" name="자유형 11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86F5351-80C2-4482-AB50-EE0CEF43874E}" type="slidenum">
              <a:rPr lang="en-US" smtClean="0"/>
              <a:pPr lvl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4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08C2C45-717F-489D-985B-443DB6C2C889}" type="slidenum">
              <a:rPr lang="en-US" smtClean="0"/>
              <a:pPr lvl="0"/>
              <a:t>‹#›</a:t>
            </a:fld>
            <a:endParaRPr lang="en-US"/>
          </a:p>
        </p:txBody>
      </p:sp>
      <p:grpSp>
        <p:nvGrpSpPr>
          <p:cNvPr id="10" name="그룹 9"/>
          <p:cNvGrpSpPr/>
          <p:nvPr/>
        </p:nvGrpSpPr>
        <p:grpSpPr>
          <a:xfrm>
            <a:off x="71407" y="71414"/>
            <a:ext cx="1000131" cy="1036774"/>
            <a:chOff x="13317" y="34771"/>
            <a:chExt cx="1272535" cy="1310104"/>
          </a:xfrm>
        </p:grpSpPr>
        <p:sp>
          <p:nvSpPr>
            <p:cNvPr id="20" name="자유형 19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FFFFFF">
                <a:alpha val="3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/>
          </p:nvSpPr>
          <p:spPr bwMode="gray">
            <a:xfrm>
              <a:off x="969940" y="1030550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4" name="자유형 23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6" name="자유형 15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noFill/>
                  <a:prstDash val="solid"/>
                </a:ln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FE5A568-9A40-482B-9766-4DA1566FA2DA}" type="slidenum">
              <a:rPr lang="en-US" smtClean="0"/>
              <a:pPr lvl="0"/>
              <a:t>‹#›</a:t>
            </a:fld>
            <a:endParaRPr lang="en-US"/>
          </a:p>
        </p:txBody>
      </p:sp>
      <p:grpSp>
        <p:nvGrpSpPr>
          <p:cNvPr id="7" name="그룹 6"/>
          <p:cNvGrpSpPr/>
          <p:nvPr/>
        </p:nvGrpSpPr>
        <p:grpSpPr>
          <a:xfrm>
            <a:off x="71407" y="106211"/>
            <a:ext cx="1000131" cy="1036773"/>
            <a:chOff x="13317" y="34771"/>
            <a:chExt cx="1272534" cy="1310103"/>
          </a:xfrm>
        </p:grpSpPr>
        <p:sp>
          <p:nvSpPr>
            <p:cNvPr id="19" name="자유형 18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0" name="자유형 19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1" name="자유형 20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2" name="자유형 21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23" name="자유형 22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0" y="4929197"/>
            <a:ext cx="9144000" cy="1928803"/>
            <a:chOff x="0" y="4929198"/>
            <a:chExt cx="9144000" cy="1928803"/>
          </a:xfrm>
        </p:grpSpPr>
        <p:sp>
          <p:nvSpPr>
            <p:cNvPr id="12" name="자유형 11"/>
            <p:cNvSpPr>
              <a:spLocks/>
            </p:cNvSpPr>
            <p:nvPr/>
          </p:nvSpPr>
          <p:spPr bwMode="ltGray">
            <a:xfrm>
              <a:off x="0" y="4929198"/>
              <a:ext cx="9144000" cy="1928802"/>
            </a:xfrm>
            <a:custGeom>
              <a:avLst/>
              <a:gdLst/>
              <a:ahLst/>
              <a:cxnLst>
                <a:cxn ang="0">
                  <a:pos x="0" y="1076"/>
                </a:cxn>
                <a:cxn ang="0">
                  <a:pos x="3003" y="930"/>
                </a:cxn>
                <a:cxn ang="0">
                  <a:pos x="5760" y="0"/>
                </a:cxn>
                <a:cxn ang="0">
                  <a:pos x="5760" y="1635"/>
                </a:cxn>
                <a:cxn ang="0">
                  <a:pos x="0" y="1641"/>
                </a:cxn>
                <a:cxn ang="0">
                  <a:pos x="0" y="1076"/>
                </a:cxn>
              </a:cxnLst>
              <a:rect l="0" t="0" r="0" b="0"/>
              <a:pathLst>
                <a:path w="5760" h="1641">
                  <a:moveTo>
                    <a:pt x="0" y="1076"/>
                  </a:moveTo>
                  <a:cubicBezTo>
                    <a:pt x="926" y="1134"/>
                    <a:pt x="1689" y="1111"/>
                    <a:pt x="3003" y="930"/>
                  </a:cubicBezTo>
                  <a:cubicBezTo>
                    <a:pt x="4317" y="749"/>
                    <a:pt x="5462" y="152"/>
                    <a:pt x="5760" y="0"/>
                  </a:cubicBezTo>
                  <a:lnTo>
                    <a:pt x="5760" y="1635"/>
                  </a:lnTo>
                  <a:lnTo>
                    <a:pt x="0" y="1641"/>
                  </a:lnTo>
                  <a:lnTo>
                    <a:pt x="0" y="1076"/>
                  </a:lnTo>
                  <a:close/>
                </a:path>
              </a:pathLst>
            </a:cu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ltGray">
            <a:xfrm>
              <a:off x="0" y="5358120"/>
              <a:ext cx="9144000" cy="1499881"/>
            </a:xfrm>
            <a:custGeom>
              <a:avLst/>
              <a:gdLst/>
              <a:ahLst/>
              <a:cxnLst>
                <a:cxn ang="0">
                  <a:pos x="0" y="887"/>
                </a:cxn>
                <a:cxn ang="0">
                  <a:pos x="3540" y="690"/>
                </a:cxn>
                <a:cxn ang="0">
                  <a:pos x="5760" y="0"/>
                </a:cxn>
                <a:cxn ang="0">
                  <a:pos x="5760" y="1395"/>
                </a:cxn>
                <a:cxn ang="0">
                  <a:pos x="0" y="1395"/>
                </a:cxn>
                <a:cxn ang="0">
                  <a:pos x="0" y="887"/>
                </a:cxn>
              </a:cxnLst>
              <a:rect l="0" t="0" r="0" b="0"/>
              <a:pathLst>
                <a:path w="5760" h="1395">
                  <a:moveTo>
                    <a:pt x="0" y="887"/>
                  </a:moveTo>
                  <a:cubicBezTo>
                    <a:pt x="1417" y="958"/>
                    <a:pt x="2563" y="848"/>
                    <a:pt x="3540" y="690"/>
                  </a:cubicBezTo>
                  <a:cubicBezTo>
                    <a:pt x="4517" y="532"/>
                    <a:pt x="5521" y="104"/>
                    <a:pt x="5760" y="0"/>
                  </a:cubicBezTo>
                  <a:lnTo>
                    <a:pt x="5760" y="1395"/>
                  </a:lnTo>
                  <a:lnTo>
                    <a:pt x="0" y="1395"/>
                  </a:lnTo>
                  <a:lnTo>
                    <a:pt x="0" y="887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ko-KR" altLang="en-US"/>
            </a:p>
          </p:txBody>
        </p:sp>
      </p:grp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E30028-B34E-4B75-B5A4-4752AEF5FB70}" type="slidenum">
              <a:rPr lang="en-US" smtClean="0"/>
              <a:pPr lvl="0"/>
              <a:t>‹#›</a:t>
            </a:fld>
            <a:endParaRPr lang="en-US"/>
          </a:p>
        </p:txBody>
      </p:sp>
      <p:grpSp>
        <p:nvGrpSpPr>
          <p:cNvPr id="6" name="그룹 5"/>
          <p:cNvGrpSpPr/>
          <p:nvPr/>
        </p:nvGrpSpPr>
        <p:grpSpPr>
          <a:xfrm>
            <a:off x="71407" y="87922"/>
            <a:ext cx="1000131" cy="1036773"/>
            <a:chOff x="13317" y="34771"/>
            <a:chExt cx="1272534" cy="1310103"/>
          </a:xfrm>
        </p:grpSpPr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8" name="자유형 17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9" name="자유형 18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06400" y="384598"/>
            <a:ext cx="7500990" cy="48177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anchor="b"/>
          <a:lstStyle>
            <a:lvl1pPr algn="l">
              <a:defRPr sz="2400" b="1">
                <a:ln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7662" y="1089026"/>
            <a:ext cx="4686304" cy="50546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71580" y="1089026"/>
            <a:ext cx="2686038" cy="50546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9DCCC47-2D72-467C-81B3-77A8E391B90D}" type="slidenum">
              <a:rPr lang="en-US" smtClean="0"/>
              <a:pPr lvl="0"/>
              <a:t>‹#›</a:t>
            </a:fld>
            <a:endParaRPr lang="en-US"/>
          </a:p>
        </p:txBody>
      </p:sp>
      <p:sp>
        <p:nvSpPr>
          <p:cNvPr id="11" name="자유형 10"/>
          <p:cNvSpPr>
            <a:spLocks/>
          </p:cNvSpPr>
          <p:nvPr/>
        </p:nvSpPr>
        <p:spPr bwMode="gray">
          <a:xfrm>
            <a:off x="340905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gray">
          <a:xfrm>
            <a:off x="71407" y="653955"/>
            <a:ext cx="247040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gray">
          <a:xfrm>
            <a:off x="73902" y="106210"/>
            <a:ext cx="248288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4" name="자유형 13"/>
          <p:cNvSpPr>
            <a:spLocks/>
          </p:cNvSpPr>
          <p:nvPr/>
        </p:nvSpPr>
        <p:spPr bwMode="gray">
          <a:xfrm>
            <a:off x="823251" y="894237"/>
            <a:ext cx="248287" cy="248747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rgbClr val="3F949A">
              <a:alpha val="3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gray">
          <a:xfrm>
            <a:off x="344103" y="376692"/>
            <a:ext cx="479107" cy="517546"/>
          </a:xfrm>
          <a:custGeom>
            <a:avLst/>
            <a:gdLst/>
            <a:ahLst/>
            <a:cxnLst>
              <a:cxn ang="0">
                <a:pos x="94" y="723"/>
              </a:cxn>
              <a:cxn ang="0">
                <a:pos x="655" y="725"/>
              </a:cxn>
              <a:cxn ang="0">
                <a:pos x="727" y="657"/>
              </a:cxn>
              <a:cxn ang="0">
                <a:pos x="725" y="77"/>
              </a:cxn>
              <a:cxn ang="0">
                <a:pos x="659" y="5"/>
              </a:cxn>
              <a:cxn ang="0">
                <a:pos x="97" y="5"/>
              </a:cxn>
              <a:cxn ang="0">
                <a:pos x="14" y="76"/>
              </a:cxn>
              <a:cxn ang="0">
                <a:pos x="13" y="654"/>
              </a:cxn>
              <a:cxn ang="0">
                <a:pos x="94" y="723"/>
              </a:cxn>
            </a:cxnLst>
            <a:rect l="0" t="0" r="0" b="0"/>
            <a:pathLst>
              <a:path w="727" h="725">
                <a:moveTo>
                  <a:pt x="94" y="723"/>
                </a:moveTo>
                <a:cubicBezTo>
                  <a:pt x="94" y="723"/>
                  <a:pt x="375" y="725"/>
                  <a:pt x="655" y="725"/>
                </a:cubicBezTo>
                <a:cubicBezTo>
                  <a:pt x="716" y="716"/>
                  <a:pt x="727" y="657"/>
                  <a:pt x="727" y="657"/>
                </a:cubicBezTo>
                <a:cubicBezTo>
                  <a:pt x="727" y="657"/>
                  <a:pt x="726" y="367"/>
                  <a:pt x="725" y="77"/>
                </a:cubicBezTo>
                <a:cubicBezTo>
                  <a:pt x="722" y="9"/>
                  <a:pt x="659" y="5"/>
                  <a:pt x="659" y="5"/>
                </a:cubicBezTo>
                <a:cubicBezTo>
                  <a:pt x="659" y="5"/>
                  <a:pt x="378" y="5"/>
                  <a:pt x="97" y="5"/>
                </a:cubicBezTo>
                <a:cubicBezTo>
                  <a:pt x="14" y="0"/>
                  <a:pt x="14" y="76"/>
                  <a:pt x="14" y="76"/>
                </a:cubicBezTo>
                <a:cubicBezTo>
                  <a:pt x="14" y="76"/>
                  <a:pt x="0" y="546"/>
                  <a:pt x="13" y="654"/>
                </a:cubicBezTo>
                <a:cubicBezTo>
                  <a:pt x="13" y="654"/>
                  <a:pt x="19" y="723"/>
                  <a:pt x="94" y="723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29190" y="928670"/>
            <a:ext cx="3857652" cy="928694"/>
          </a:xfrm>
        </p:spPr>
        <p:txBody>
          <a:bodyPr anchor="b"/>
          <a:lstStyle>
            <a:lvl1pPr algn="l">
              <a:defRPr sz="2000" b="1">
                <a:ln>
                  <a:noFill/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9190" y="1928802"/>
            <a:ext cx="3857652" cy="3357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7CC1B3A-937D-4A23-8434-91389C4EFB64}" type="slidenum">
              <a:rPr lang="en-US" smtClean="0"/>
              <a:pPr lvl="0"/>
              <a:t>‹#›</a:t>
            </a:fld>
            <a:endParaRPr lang="en-US"/>
          </a:p>
        </p:txBody>
      </p:sp>
      <p:sp>
        <p:nvSpPr>
          <p:cNvPr id="8" name="직사각형 7"/>
          <p:cNvSpPr/>
          <p:nvPr/>
        </p:nvSpPr>
        <p:spPr>
          <a:xfrm rot="21422455">
            <a:off x="609122" y="1000108"/>
            <a:ext cx="4000528" cy="4857784"/>
          </a:xfrm>
          <a:prstGeom prst="rect">
            <a:avLst/>
          </a:prstGeom>
          <a:solidFill>
            <a:srgbClr val="F8F8F8"/>
          </a:solidFill>
          <a:ln w="3175" cap="sq" cmpd="sng" algn="ctr">
            <a:solidFill>
              <a:srgbClr val="C0C0C0"/>
            </a:solidFill>
            <a:prstDash val="solid"/>
          </a:ln>
          <a:effectLst>
            <a:outerShdw blurRad="57150" dist="381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3"/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9" name="그림 개체 틀 8"/>
          <p:cNvSpPr>
            <a:spLocks noGrp="1"/>
          </p:cNvSpPr>
          <p:nvPr>
            <p:ph type="pic" sz="quarter" idx="1"/>
          </p:nvPr>
        </p:nvSpPr>
        <p:spPr>
          <a:xfrm>
            <a:off x="642910" y="1000108"/>
            <a:ext cx="4004390" cy="4857784"/>
          </a:xfrm>
          <a:prstGeom prst="rect">
            <a:avLst/>
          </a:prstGeom>
          <a:solidFill>
            <a:schemeClr val="accent3"/>
          </a:solidFill>
          <a:ln w="3175" cap="sq" cmpd="sng" algn="ctr">
            <a:solidFill>
              <a:srgbClr val="F8F8F8"/>
            </a:solidFill>
            <a:prstDash val="solid"/>
            <a:miter lim="800000"/>
          </a:ln>
          <a:effectLst>
            <a:outerShdw blurRad="38100" dist="50800" dir="3000000" algn="tl" rotWithShape="0">
              <a:srgbClr val="000000">
                <a:alpha val="40000"/>
              </a:srgbClr>
            </a:outerShdw>
          </a:effectLst>
          <a:sp3d contourW="12700" prstMaterial="plastic">
            <a:contourClr>
              <a:srgbClr val="000000">
                <a:alpha val="35294"/>
              </a:srgbClr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grpSp>
        <p:nvGrpSpPr>
          <p:cNvPr id="3" name="그룹 2"/>
          <p:cNvGrpSpPr/>
          <p:nvPr/>
        </p:nvGrpSpPr>
        <p:grpSpPr>
          <a:xfrm>
            <a:off x="8116469" y="45696"/>
            <a:ext cx="1000131" cy="1036773"/>
            <a:chOff x="13317" y="34771"/>
            <a:chExt cx="1272534" cy="1310103"/>
          </a:xfrm>
        </p:grpSpPr>
        <p:sp>
          <p:nvSpPr>
            <p:cNvPr id="13" name="자유형 12"/>
            <p:cNvSpPr>
              <a:spLocks/>
            </p:cNvSpPr>
            <p:nvPr/>
          </p:nvSpPr>
          <p:spPr bwMode="gray">
            <a:xfrm>
              <a:off x="356217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4" name="자유형 13"/>
            <p:cNvSpPr>
              <a:spLocks/>
            </p:cNvSpPr>
            <p:nvPr/>
          </p:nvSpPr>
          <p:spPr bwMode="gray">
            <a:xfrm>
              <a:off x="13317" y="726921"/>
              <a:ext cx="314325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5" name="자유형 14"/>
            <p:cNvSpPr>
              <a:spLocks/>
            </p:cNvSpPr>
            <p:nvPr/>
          </p:nvSpPr>
          <p:spPr bwMode="gray">
            <a:xfrm>
              <a:off x="16492" y="34771"/>
              <a:ext cx="315913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6" name="자유형 15"/>
            <p:cNvSpPr>
              <a:spLocks/>
            </p:cNvSpPr>
            <p:nvPr/>
          </p:nvSpPr>
          <p:spPr bwMode="gray">
            <a:xfrm>
              <a:off x="969939" y="1030549"/>
              <a:ext cx="315912" cy="314325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rgbClr val="3F949A">
                <a:alpha val="30196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  <p:sp>
          <p:nvSpPr>
            <p:cNvPr id="17" name="자유형 16"/>
            <p:cNvSpPr>
              <a:spLocks/>
            </p:cNvSpPr>
            <p:nvPr/>
          </p:nvSpPr>
          <p:spPr bwMode="gray">
            <a:xfrm>
              <a:off x="360286" y="376562"/>
              <a:ext cx="609600" cy="653989"/>
            </a:xfrm>
            <a:custGeom>
              <a:avLst/>
              <a:gdLst/>
              <a:ahLst/>
              <a:cxnLst>
                <a:cxn ang="0">
                  <a:pos x="94" y="723"/>
                </a:cxn>
                <a:cxn ang="0">
                  <a:pos x="655" y="725"/>
                </a:cxn>
                <a:cxn ang="0">
                  <a:pos x="727" y="657"/>
                </a:cxn>
                <a:cxn ang="0">
                  <a:pos x="725" y="77"/>
                </a:cxn>
                <a:cxn ang="0">
                  <a:pos x="659" y="5"/>
                </a:cxn>
                <a:cxn ang="0">
                  <a:pos x="97" y="5"/>
                </a:cxn>
                <a:cxn ang="0">
                  <a:pos x="14" y="76"/>
                </a:cxn>
                <a:cxn ang="0">
                  <a:pos x="13" y="654"/>
                </a:cxn>
                <a:cxn ang="0">
                  <a:pos x="94" y="723"/>
                </a:cxn>
              </a:cxnLst>
              <a:rect l="0" t="0" r="0" b="0"/>
              <a:pathLst>
                <a:path w="727" h="725">
                  <a:moveTo>
                    <a:pt x="94" y="723"/>
                  </a:moveTo>
                  <a:cubicBezTo>
                    <a:pt x="94" y="723"/>
                    <a:pt x="375" y="725"/>
                    <a:pt x="655" y="725"/>
                  </a:cubicBezTo>
                  <a:cubicBezTo>
                    <a:pt x="716" y="716"/>
                    <a:pt x="727" y="657"/>
                    <a:pt x="727" y="657"/>
                  </a:cubicBezTo>
                  <a:cubicBezTo>
                    <a:pt x="727" y="657"/>
                    <a:pt x="726" y="367"/>
                    <a:pt x="725" y="77"/>
                  </a:cubicBezTo>
                  <a:cubicBezTo>
                    <a:pt x="722" y="9"/>
                    <a:pt x="659" y="5"/>
                    <a:pt x="659" y="5"/>
                  </a:cubicBezTo>
                  <a:cubicBezTo>
                    <a:pt x="659" y="5"/>
                    <a:pt x="378" y="5"/>
                    <a:pt x="97" y="5"/>
                  </a:cubicBezTo>
                  <a:cubicBezTo>
                    <a:pt x="14" y="0"/>
                    <a:pt x="14" y="76"/>
                    <a:pt x="14" y="76"/>
                  </a:cubicBezTo>
                  <a:cubicBezTo>
                    <a:pt x="14" y="76"/>
                    <a:pt x="0" y="546"/>
                    <a:pt x="13" y="654"/>
                  </a:cubicBezTo>
                  <a:cubicBezTo>
                    <a:pt x="13" y="654"/>
                    <a:pt x="19" y="723"/>
                    <a:pt x="94" y="72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ko-KR" alt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61000">
                <a:schemeClr val="bg1">
                  <a:alpha val="40000"/>
                </a:schemeClr>
              </a:gs>
            </a:gsLst>
            <a:lin ang="5400000" scaled="1"/>
            <a:tileRect/>
          </a:gradFill>
          <a:ln w="1905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 lvl="0"/>
            <a:fld id="{A962057E-0B01-4C5E-BE34-A1886A6D0796}" type="datetime1">
              <a:rPr lang="en-US" smtClean="0"/>
              <a:pPr lvl="0"/>
              <a:t>11/30/2011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 lvl="0"/>
            <a:fld id="{FBE46B51-8045-453A-B7A9-7746E0EF8678}" type="slidenum">
              <a:rPr lang="en-US" smtClean="0"/>
              <a:pPr lvl="0"/>
              <a:t>‹#›</a:t>
            </a:fld>
            <a:endParaRPr 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 fov="0">
                <a:rot lat="0" lon="0" rev="0"/>
              </a:camera>
              <a:lightRig rig="glow" dir="t">
                <a:rot lat="0" lon="0" rev="4500000"/>
              </a:lightRig>
            </a:scene3d>
            <a:sp3d prstMaterial="matte">
              <a:contourClr>
                <a:schemeClr val="accent1">
                  <a:alpha val="95000"/>
                </a:schemeClr>
              </a:contourClr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pc="50" dirty="0" smtClean="0">
          <a:ln>
            <a:noFill/>
            <a:prstDash val="solid"/>
          </a:ln>
          <a:gradFill flip="none" rotWithShape="1">
            <a:gsLst>
              <a:gs pos="0">
                <a:schemeClr val="tx2"/>
              </a:gs>
              <a:gs pos="26000">
                <a:schemeClr val="tx2"/>
              </a:gs>
              <a:gs pos="41000">
                <a:schemeClr val="tx2">
                  <a:shade val="90000"/>
                </a:schemeClr>
              </a:gs>
              <a:gs pos="67000">
                <a:schemeClr val="tx2">
                  <a:shade val="50000"/>
                </a:schemeClr>
              </a:gs>
              <a:gs pos="95000">
                <a:schemeClr val="tx2"/>
              </a:gs>
            </a:gsLst>
            <a:lin ang="5400000" scaled="1"/>
            <a:tileRect/>
          </a:gradFill>
          <a:effectLst>
            <a:outerShdw blurRad="50800" dist="50800" dir="54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"/>
        <a:buChar char="u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4"/>
        </a:buClr>
        <a:buSzPct val="80000"/>
        <a:buFont typeface="Wingdings"/>
        <a:buChar char="u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"/>
        <a:buChar char="u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"/>
        <a:buChar char="u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tx2"/>
        </a:buClr>
        <a:buSzPct val="60000"/>
        <a:buFont typeface="Wingdings"/>
        <a:buChar char="u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"/>
        <a:buChar char="u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55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50000"/>
        <a:buFont typeface="Wingdings"/>
        <a:buChar char="u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91C86-06FD-4CEC-A418-08CCF8F8B6B0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0809E-AEB0-4EF4-9B97-EE3D2FDE402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8020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5652120" y="4077072"/>
            <a:ext cx="3286718" cy="1752600"/>
          </a:xfrm>
        </p:spPr>
        <p:txBody>
          <a:bodyPr/>
          <a:lstStyle/>
          <a:p>
            <a:r>
              <a:rPr lang="ko-KR" altLang="en-US" dirty="0" smtClean="0"/>
              <a:t>양석현 전민규 최용훈 한동규</a:t>
            </a:r>
            <a:endParaRPr lang="ko-KR" altLang="en-US" dirty="0"/>
          </a:p>
        </p:txBody>
      </p:sp>
      <p:sp>
        <p:nvSpPr>
          <p:cNvPr id="2" name="제목 1"/>
          <p:cNvSpPr txBox="1"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ko-KR" sz="7200" dirty="0" smtClean="0"/>
              <a:t>도로 </a:t>
            </a:r>
            <a:r>
              <a:rPr lang="ko-KR" sz="7200" dirty="0"/>
              <a:t>횡단면 설계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3648" y="4149080"/>
            <a:ext cx="38164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latin typeface="궁서" pitchFamily="18" charset="-127"/>
                <a:ea typeface="궁서" pitchFamily="18" charset="-127"/>
              </a:rPr>
              <a:t>토목을 위하여</a:t>
            </a:r>
            <a:endParaRPr lang="ko-KR" altLang="en-US" sz="4400" dirty="0">
              <a:latin typeface="궁서" pitchFamily="18" charset="-127"/>
              <a:ea typeface="궁서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길어깨</a:t>
            </a:r>
            <a:endParaRPr lang="ko-KR" altLang="en-US" dirty="0"/>
          </a:p>
        </p:txBody>
      </p:sp>
      <p:pic>
        <p:nvPicPr>
          <p:cNvPr id="4" name="_x82004864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395536" y="1556792"/>
            <a:ext cx="6144453" cy="446449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직사각형 4"/>
          <p:cNvSpPr/>
          <p:nvPr/>
        </p:nvSpPr>
        <p:spPr>
          <a:xfrm>
            <a:off x="3923928" y="3789040"/>
            <a:ext cx="1008112" cy="551798"/>
          </a:xfrm>
          <a:prstGeom prst="rect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732240" y="2276872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rgbClr val="FF0000"/>
                </a:solidFill>
              </a:rPr>
              <a:t>1.5m</a:t>
            </a:r>
          </a:p>
          <a:p>
            <a:r>
              <a:rPr lang="ko-KR" altLang="en-US" sz="3600" dirty="0" smtClean="0"/>
              <a:t>결정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29981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차로경사</a:t>
            </a:r>
            <a:endParaRPr lang="ko-KR" altLang="en-US" dirty="0"/>
          </a:p>
        </p:txBody>
      </p:sp>
      <p:pic>
        <p:nvPicPr>
          <p:cNvPr id="4" name="_x65875840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571604" y="1285860"/>
            <a:ext cx="6186397" cy="29223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직사각형 4"/>
          <p:cNvSpPr/>
          <p:nvPr/>
        </p:nvSpPr>
        <p:spPr>
          <a:xfrm>
            <a:off x="5143504" y="2143116"/>
            <a:ext cx="2249578" cy="540060"/>
          </a:xfrm>
          <a:prstGeom prst="rect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27777395"/>
              </p:ext>
            </p:extLst>
          </p:nvPr>
        </p:nvGraphicFramePr>
        <p:xfrm>
          <a:off x="785786" y="4500570"/>
          <a:ext cx="7643865" cy="1306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7955"/>
                <a:gridCol w="2547955"/>
                <a:gridCol w="2547955"/>
              </a:tblGrid>
              <a:tr h="6534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/>
                        <a:t>1</a:t>
                      </a:r>
                      <a:r>
                        <a:rPr lang="ko-KR" altLang="en-US" sz="3200" dirty="0" smtClean="0"/>
                        <a:t>차로</a:t>
                      </a:r>
                      <a:endParaRPr lang="ko-KR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/>
                        <a:t>2</a:t>
                      </a:r>
                      <a:r>
                        <a:rPr lang="ko-KR" altLang="en-US" sz="3200" dirty="0" smtClean="0"/>
                        <a:t>차로</a:t>
                      </a:r>
                      <a:endParaRPr lang="ko-KR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/>
                        <a:t>3</a:t>
                      </a:r>
                      <a:r>
                        <a:rPr lang="ko-KR" altLang="en-US" sz="3200" dirty="0" smtClean="0"/>
                        <a:t>차로</a:t>
                      </a:r>
                      <a:endParaRPr lang="ko-KR" altLang="en-US" sz="3200" dirty="0"/>
                    </a:p>
                  </a:txBody>
                  <a:tcPr/>
                </a:tc>
              </a:tr>
              <a:tr h="65347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/>
                        <a:t>1.5%</a:t>
                      </a:r>
                      <a:endParaRPr lang="ko-KR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/>
                        <a:t>2.0%</a:t>
                      </a:r>
                      <a:endParaRPr lang="ko-KR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/>
                        <a:t>2.5%</a:t>
                      </a:r>
                      <a:endParaRPr lang="ko-KR" alt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696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412776"/>
            <a:ext cx="8710023" cy="4608512"/>
          </a:xfrm>
          <a:prstGeom prst="roundRect">
            <a:avLst/>
          </a:prstGeo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연석</a:t>
            </a:r>
            <a:endParaRPr lang="ko-KR" altLang="en-US" dirty="0"/>
          </a:p>
        </p:txBody>
      </p:sp>
      <p:pic>
        <p:nvPicPr>
          <p:cNvPr id="2050" name="Picture 2" descr="C:\Documents and Settings\hp\바탕 화면\연석1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336576"/>
            <a:ext cx="5904656" cy="4056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1730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배수구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측대</a:t>
            </a:r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878" y="1700808"/>
            <a:ext cx="2376264" cy="4313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Documents and Settings\hp\바탕 화면\하수구 뚜껑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303" r="13093"/>
          <a:stretch/>
        </p:blipFill>
        <p:spPr bwMode="auto">
          <a:xfrm>
            <a:off x="3563888" y="3697763"/>
            <a:ext cx="2304256" cy="2316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82094" y="1519931"/>
            <a:ext cx="59401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/>
              <a:t>설계속도 </a:t>
            </a:r>
            <a:r>
              <a:rPr lang="en-US" altLang="ko-KR" sz="2800" dirty="0"/>
              <a:t>80km/h </a:t>
            </a:r>
            <a:r>
              <a:rPr lang="ko-KR" altLang="en-US" sz="2800" dirty="0"/>
              <a:t>이상인 경우는 </a:t>
            </a:r>
            <a:r>
              <a:rPr lang="en-US" altLang="ko-KR" sz="2800" dirty="0"/>
              <a:t>0.5m</a:t>
            </a:r>
            <a:r>
              <a:rPr lang="ko-KR" altLang="en-US" sz="2800" dirty="0"/>
              <a:t>이상으로 하고</a:t>
            </a:r>
            <a:r>
              <a:rPr lang="en-US" altLang="ko-KR" sz="2800" dirty="0"/>
              <a:t>, </a:t>
            </a:r>
            <a:endParaRPr lang="en-US" altLang="ko-KR" sz="2800" dirty="0" smtClean="0"/>
          </a:p>
          <a:p>
            <a:r>
              <a:rPr lang="en-US" altLang="ko-KR" sz="2800" dirty="0" smtClean="0"/>
              <a:t>80km/h</a:t>
            </a:r>
            <a:r>
              <a:rPr lang="ko-KR" altLang="en-US" sz="2800" dirty="0"/>
              <a:t>미만인 경우는 </a:t>
            </a:r>
            <a:r>
              <a:rPr lang="en-US" altLang="ko-KR" sz="2800" dirty="0"/>
              <a:t>0.25m </a:t>
            </a:r>
            <a:r>
              <a:rPr lang="ko-KR" altLang="en-US" sz="2800" dirty="0" smtClean="0"/>
              <a:t>이상으로 한다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16319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hp\바탕 화면\도로설계편람 보도폭 1999.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03819"/>
            <a:ext cx="8701658" cy="301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보도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6856784" y="2809875"/>
            <a:ext cx="936104" cy="576064"/>
          </a:xfrm>
          <a:prstGeom prst="rect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071802" y="4786322"/>
            <a:ext cx="3103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/>
              <a:t>3.5m </a:t>
            </a:r>
            <a:r>
              <a:rPr lang="ko-KR" altLang="en-US" sz="4000" dirty="0" smtClean="0"/>
              <a:t>결정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3352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식수대</a:t>
            </a:r>
            <a:endParaRPr lang="ko-KR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5568"/>
            <a:ext cx="6026214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37927" y="1580599"/>
            <a:ext cx="4824536" cy="2862322"/>
          </a:xfrm>
          <a:prstGeom prst="rect">
            <a:avLst/>
          </a:prstGeom>
          <a:solidFill>
            <a:schemeClr val="tx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solidFill>
                  <a:schemeClr val="bg1"/>
                </a:solidFill>
              </a:rPr>
              <a:t>식수</a:t>
            </a:r>
            <a:r>
              <a:rPr lang="en-US" altLang="ko-KR" sz="3600" dirty="0" smtClean="0">
                <a:solidFill>
                  <a:schemeClr val="bg1"/>
                </a:solidFill>
              </a:rPr>
              <a:t>: </a:t>
            </a:r>
            <a:r>
              <a:rPr lang="ko-KR" altLang="en-US" sz="3600" dirty="0" smtClean="0">
                <a:solidFill>
                  <a:schemeClr val="bg1"/>
                </a:solidFill>
              </a:rPr>
              <a:t>플라타너스</a:t>
            </a:r>
            <a:endParaRPr lang="en-US" altLang="ko-KR" sz="3600" dirty="0" smtClean="0">
              <a:solidFill>
                <a:schemeClr val="bg1"/>
              </a:solidFill>
            </a:endParaRPr>
          </a:p>
          <a:p>
            <a:endParaRPr lang="en-US" altLang="ko-KR" sz="3600" dirty="0" smtClean="0">
              <a:solidFill>
                <a:schemeClr val="bg1"/>
              </a:solidFill>
            </a:endParaRPr>
          </a:p>
          <a:p>
            <a:r>
              <a:rPr lang="ko-KR" altLang="en-US" sz="3600" dirty="0" smtClean="0">
                <a:solidFill>
                  <a:schemeClr val="bg1"/>
                </a:solidFill>
              </a:rPr>
              <a:t>간격</a:t>
            </a:r>
            <a:r>
              <a:rPr lang="en-US" altLang="ko-KR" sz="3600" dirty="0" smtClean="0">
                <a:solidFill>
                  <a:schemeClr val="bg1"/>
                </a:solidFill>
              </a:rPr>
              <a:t>: 1.5m</a:t>
            </a:r>
            <a:r>
              <a:rPr lang="ko-KR" altLang="en-US" sz="3600" dirty="0" smtClean="0">
                <a:solidFill>
                  <a:schemeClr val="bg1"/>
                </a:solidFill>
              </a:rPr>
              <a:t>이상이나 나무의 특성상 </a:t>
            </a:r>
            <a:r>
              <a:rPr lang="en-US" altLang="ko-KR" sz="3600" dirty="0" smtClean="0">
                <a:solidFill>
                  <a:srgbClr val="FF0000"/>
                </a:solidFill>
              </a:rPr>
              <a:t>8m</a:t>
            </a:r>
            <a:r>
              <a:rPr lang="ko-KR" altLang="en-US" sz="3600" dirty="0" smtClean="0">
                <a:solidFill>
                  <a:schemeClr val="bg1"/>
                </a:solidFill>
              </a:rPr>
              <a:t>으로 결정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679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3640" cy="456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3640" cy="456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  <p:sp>
        <p:nvSpPr>
          <p:cNvPr id="5" name="Rectangle 2"/>
          <p:cNvSpPr/>
          <p:nvPr/>
        </p:nvSpPr>
        <p:spPr>
          <a:xfrm>
            <a:off x="0" y="0"/>
            <a:ext cx="9143640" cy="456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최종결과</a:t>
            </a:r>
            <a:endParaRPr lang="ko-KR" altLang="en-US" dirty="0"/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2732" y="1556792"/>
            <a:ext cx="8344981" cy="3816424"/>
          </a:xfrm>
        </p:spPr>
      </p:pic>
    </p:spTree>
    <p:extLst>
      <p:ext uri="{BB962C8B-B14F-4D97-AF65-F5344CB8AC3E}">
        <p14:creationId xmlns:p14="http://schemas.microsoft.com/office/powerpoint/2010/main" xmlns="" val="2051568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3640" cy="456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3640" cy="456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  <p:sp>
        <p:nvSpPr>
          <p:cNvPr id="5" name="Rectangle 2"/>
          <p:cNvSpPr/>
          <p:nvPr/>
        </p:nvSpPr>
        <p:spPr>
          <a:xfrm>
            <a:off x="0" y="0"/>
            <a:ext cx="9143640" cy="456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굴림" pitchFamily="18"/>
              <a:ea typeface="굴림" pitchFamily="2"/>
              <a:cs typeface="Tahoma" pitchFamily="2"/>
            </a:endParaRPr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최종결과</a:t>
            </a:r>
            <a:endParaRPr lang="ko-KR" altLang="en-US" dirty="0"/>
          </a:p>
        </p:txBody>
      </p:sp>
      <p:pic>
        <p:nvPicPr>
          <p:cNvPr id="7" name="내용 개체 틀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412776"/>
            <a:ext cx="8712968" cy="3989952"/>
          </a:xfrm>
        </p:spPr>
      </p:pic>
    </p:spTree>
    <p:extLst>
      <p:ext uri="{BB962C8B-B14F-4D97-AF65-F5344CB8AC3E}">
        <p14:creationId xmlns:p14="http://schemas.microsoft.com/office/powerpoint/2010/main" xmlns="" val="2446458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o-KR" altLang="en-US" sz="11500" dirty="0" smtClean="0"/>
              <a:t>감사합니</a:t>
            </a:r>
            <a:r>
              <a:rPr lang="ko-KR" altLang="en-US" sz="11500" dirty="0"/>
              <a:t>다</a:t>
            </a:r>
          </a:p>
        </p:txBody>
      </p:sp>
    </p:spTree>
    <p:extLst>
      <p:ext uri="{BB962C8B-B14F-4D97-AF65-F5344CB8AC3E}">
        <p14:creationId xmlns:p14="http://schemas.microsoft.com/office/powerpoint/2010/main" xmlns="" val="329308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4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472386" cy="1000132"/>
          </a:xfrm>
        </p:spPr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graphicFrame>
        <p:nvGraphicFramePr>
          <p:cNvPr id="17" name="내용 개체 틀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44438075"/>
              </p:ext>
            </p:extLst>
          </p:nvPr>
        </p:nvGraphicFramePr>
        <p:xfrm>
          <a:off x="539552" y="836712"/>
          <a:ext cx="1108923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80493528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89939477"/>
              </p:ext>
            </p:extLst>
          </p:nvPr>
        </p:nvGraphicFramePr>
        <p:xfrm>
          <a:off x="467544" y="1844824"/>
          <a:ext cx="8258176" cy="4104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439"/>
                <a:gridCol w="3538737"/>
              </a:tblGrid>
              <a:tr h="64807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800" b="1" baseline="0" dirty="0" smtClean="0"/>
                        <a:t>조건</a:t>
                      </a:r>
                      <a:endParaRPr lang="ko-KR" altLang="en-US" sz="28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800" baseline="0" dirty="0" smtClean="0"/>
                        <a:t>값</a:t>
                      </a:r>
                      <a:endParaRPr lang="ko-KR" altLang="en-US" sz="2800" baseline="0" dirty="0"/>
                    </a:p>
                  </a:txBody>
                  <a:tcPr/>
                </a:tc>
              </a:tr>
              <a:tr h="6912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800" baseline="0" dirty="0" smtClean="0"/>
                        <a:t>설계속도</a:t>
                      </a:r>
                      <a:endParaRPr lang="ko-KR" alt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800" baseline="0" dirty="0" smtClean="0"/>
                        <a:t>80km/h</a:t>
                      </a:r>
                      <a:endParaRPr lang="ko-KR" altLang="en-US" sz="2800" baseline="0" dirty="0"/>
                    </a:p>
                  </a:txBody>
                  <a:tcPr/>
                </a:tc>
              </a:tr>
              <a:tr h="69127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800" baseline="0" dirty="0" smtClean="0"/>
                        <a:t>AADT</a:t>
                      </a:r>
                      <a:endParaRPr lang="ko-KR" alt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800" baseline="0" dirty="0" smtClean="0"/>
                        <a:t>55,000m/day</a:t>
                      </a:r>
                      <a:endParaRPr lang="ko-KR" altLang="en-US" sz="2800" baseline="0" dirty="0"/>
                    </a:p>
                  </a:txBody>
                  <a:tcPr/>
                </a:tc>
              </a:tr>
              <a:tr h="69127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800" baseline="0" dirty="0" smtClean="0"/>
                        <a:t>2.5t </a:t>
                      </a:r>
                      <a:r>
                        <a:rPr lang="ko-KR" altLang="en-US" sz="2800" baseline="0" dirty="0" smtClean="0"/>
                        <a:t>이상 중형트럭 </a:t>
                      </a:r>
                      <a:r>
                        <a:rPr lang="ko-KR" altLang="en-US" sz="2800" baseline="0" dirty="0" err="1" smtClean="0"/>
                        <a:t>혼입율</a:t>
                      </a:r>
                      <a:endParaRPr lang="ko-KR" alt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800" baseline="0" dirty="0" smtClean="0"/>
                        <a:t>10%</a:t>
                      </a:r>
                      <a:endParaRPr lang="ko-KR" altLang="en-US" sz="2800" baseline="0" dirty="0"/>
                    </a:p>
                  </a:txBody>
                  <a:tcPr/>
                </a:tc>
              </a:tr>
              <a:tr h="69127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800" baseline="0" dirty="0" smtClean="0"/>
                        <a:t>PHF</a:t>
                      </a:r>
                      <a:endParaRPr lang="ko-KR" alt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800" baseline="0" dirty="0" smtClean="0"/>
                        <a:t>0.95</a:t>
                      </a:r>
                      <a:endParaRPr lang="ko-KR" altLang="en-US" sz="2800" baseline="0" dirty="0"/>
                    </a:p>
                  </a:txBody>
                  <a:tcPr/>
                </a:tc>
              </a:tr>
              <a:tr h="6912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800" baseline="0" dirty="0" err="1" smtClean="0"/>
                        <a:t>도로폭</a:t>
                      </a:r>
                      <a:endParaRPr lang="ko-KR" alt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800" baseline="0" dirty="0" smtClean="0"/>
                        <a:t>35m</a:t>
                      </a:r>
                      <a:endParaRPr lang="ko-KR" altLang="en-US" sz="28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설계조건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401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차로수계</a:t>
            </a:r>
            <a:r>
              <a:rPr lang="ko-KR" altLang="en-US" dirty="0" err="1"/>
              <a:t>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2708920"/>
            <a:ext cx="8103844" cy="2664296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altLang="ko-KR" dirty="0" smtClean="0"/>
              <a:t>PDDHV </a:t>
            </a:r>
            <a:r>
              <a:rPr lang="en-US" altLang="ko-KR" dirty="0"/>
              <a:t>= ( AADT * K * D ) / </a:t>
            </a:r>
            <a:r>
              <a:rPr lang="en-US" altLang="ko-KR" dirty="0" smtClean="0"/>
              <a:t>PHF</a:t>
            </a:r>
            <a:endParaRPr lang="ko-KR" altLang="en-US" dirty="0"/>
          </a:p>
          <a:p>
            <a:pPr marL="0" indent="0" fontAlgn="base">
              <a:buNone/>
            </a:pPr>
            <a:r>
              <a:rPr lang="en-US" altLang="ko-KR" dirty="0" smtClean="0"/>
              <a:t>           = </a:t>
            </a:r>
            <a:r>
              <a:rPr lang="en-US" altLang="ko-KR" dirty="0"/>
              <a:t>(55000 * 0.09 * 0.6 </a:t>
            </a:r>
            <a:r>
              <a:rPr lang="en-US" altLang="ko-KR" dirty="0" smtClean="0"/>
              <a:t>)/0.95</a:t>
            </a:r>
          </a:p>
          <a:p>
            <a:pPr marL="0" indent="0" fontAlgn="base">
              <a:buNone/>
            </a:pPr>
            <a:r>
              <a:rPr lang="en-US" altLang="ko-KR" dirty="0" smtClean="0"/>
              <a:t>           = </a:t>
            </a:r>
            <a:r>
              <a:rPr lang="en-US" altLang="ko-KR" dirty="0"/>
              <a:t>3126 </a:t>
            </a:r>
            <a:r>
              <a:rPr lang="en-US" altLang="ko-KR" dirty="0" smtClean="0"/>
              <a:t>VPH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68144" y="1700808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err="1" smtClean="0"/>
              <a:t>도심부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r>
              <a:rPr lang="en-US" altLang="ko-KR" sz="2400" dirty="0" smtClean="0"/>
              <a:t>K=0.09, D=0.6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30469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차로수계</a:t>
            </a:r>
            <a:r>
              <a:rPr lang="ko-KR" altLang="en-US" dirty="0" err="1"/>
              <a:t>산</a:t>
            </a:r>
            <a:endParaRPr lang="ko-KR" altLang="en-US" dirty="0"/>
          </a:p>
        </p:txBody>
      </p:sp>
      <p:pic>
        <p:nvPicPr>
          <p:cNvPr id="6" name="내용 개체 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2276872"/>
            <a:ext cx="7416824" cy="3223626"/>
          </a:xfrm>
        </p:spPr>
      </p:pic>
    </p:spTree>
    <p:extLst>
      <p:ext uri="{BB962C8B-B14F-4D97-AF65-F5344CB8AC3E}">
        <p14:creationId xmlns:p14="http://schemas.microsoft.com/office/powerpoint/2010/main" xmlns="" val="113725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3501008"/>
            <a:ext cx="5904656" cy="1432369"/>
          </a:xfr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차로수계산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300192" y="2420888"/>
            <a:ext cx="2376264" cy="584775"/>
          </a:xfrm>
          <a:prstGeom prst="rect">
            <a:avLst/>
          </a:prstGeom>
          <a:scene3d>
            <a:camera prst="orthographicFront" fov="0">
              <a:rot lat="0" lon="0" rev="0"/>
            </a:camera>
            <a:lightRig rig="twoPt" dir="t">
              <a:rot lat="0" lon="0" rev="5100000"/>
            </a:lightRig>
          </a:scene3d>
          <a:sp3d contourW="12700" prstMaterial="plastic">
            <a:bevelT w="50800" h="63500" prst="coolSlant"/>
            <a:contourClr>
              <a:srgbClr val="000000">
                <a:alpha val="35294"/>
              </a:srgb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3200" dirty="0" smtClean="0"/>
              <a:t>3</a:t>
            </a:r>
            <a:r>
              <a:rPr lang="ko-KR" altLang="en-US" sz="3200" dirty="0" smtClean="0"/>
              <a:t>차로 선정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06285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중앙분리대설계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5" y="1700808"/>
            <a:ext cx="7848872" cy="1698444"/>
          </a:xfrm>
        </p:spPr>
      </p:pic>
      <p:sp>
        <p:nvSpPr>
          <p:cNvPr id="5" name="TextBox 4"/>
          <p:cNvSpPr txBox="1"/>
          <p:nvPr/>
        </p:nvSpPr>
        <p:spPr>
          <a:xfrm>
            <a:off x="703362" y="4701628"/>
            <a:ext cx="5688632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ko-KR" altLang="en-US" sz="3600" dirty="0" smtClean="0"/>
              <a:t>중앙분리대 폭 </a:t>
            </a:r>
            <a:r>
              <a:rPr lang="en-US" altLang="ko-KR" sz="3600" dirty="0" smtClean="0"/>
              <a:t>4M</a:t>
            </a:r>
            <a:r>
              <a:rPr lang="ko-KR" altLang="en-US" sz="3600" dirty="0" smtClean="0"/>
              <a:t>로</a:t>
            </a:r>
            <a:r>
              <a:rPr lang="en-US" altLang="ko-KR" sz="3600" dirty="0" smtClean="0"/>
              <a:t> </a:t>
            </a:r>
            <a:r>
              <a:rPr lang="ko-KR" altLang="en-US" sz="3600" dirty="0" smtClean="0"/>
              <a:t>결정</a:t>
            </a:r>
            <a:endParaRPr lang="ko-KR" altLang="en-US" sz="3600" dirty="0"/>
          </a:p>
        </p:txBody>
      </p:sp>
      <p:pic>
        <p:nvPicPr>
          <p:cNvPr id="1028" name="Picture 4" descr="C:\Documents and Settings\hp\바탕 화면\333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493868"/>
            <a:ext cx="3060340" cy="1623854"/>
          </a:xfrm>
          <a:prstGeom prst="ellipse">
            <a:avLst/>
          </a:prstGeom>
          <a:noFill/>
          <a:ln w="762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9050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42035"/>
          <a:stretch/>
        </p:blipFill>
        <p:spPr>
          <a:xfrm>
            <a:off x="0" y="1556792"/>
            <a:ext cx="9095888" cy="2880320"/>
          </a:xfrm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중앙분리대설계</a:t>
            </a:r>
            <a:endParaRPr lang="ko-KR" altLang="en-US" dirty="0"/>
          </a:p>
        </p:txBody>
      </p:sp>
      <p:pic>
        <p:nvPicPr>
          <p:cNvPr id="2050" name="Picture 2" descr="C:\Documents and Settings\hp\바탕 화면\htm_2008120302420630003010-00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5400600" cy="5150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2819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차로폭설계</a:t>
            </a:r>
            <a:endParaRPr lang="ko-KR" altLang="en-US" dirty="0"/>
          </a:p>
        </p:txBody>
      </p:sp>
      <p:pic>
        <p:nvPicPr>
          <p:cNvPr id="4" name="_x65807192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000100" y="1500174"/>
            <a:ext cx="5810419" cy="410735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타원 4"/>
          <p:cNvSpPr/>
          <p:nvPr/>
        </p:nvSpPr>
        <p:spPr>
          <a:xfrm>
            <a:off x="4500562" y="3270813"/>
            <a:ext cx="1000132" cy="586815"/>
          </a:xfrm>
          <a:prstGeom prst="ellipse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7000892" y="2214554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rgbClr val="FF0000"/>
                </a:solidFill>
              </a:rPr>
              <a:t>3</a:t>
            </a:r>
            <a:r>
              <a:rPr lang="en-US" altLang="ko-KR" sz="3600" dirty="0" smtClean="0">
                <a:solidFill>
                  <a:srgbClr val="FF0000"/>
                </a:solidFill>
              </a:rPr>
              <a:t>.5m</a:t>
            </a:r>
            <a:endParaRPr lang="en-US" altLang="ko-KR" sz="3600" dirty="0" smtClean="0">
              <a:solidFill>
                <a:srgbClr val="FF0000"/>
              </a:solidFill>
            </a:endParaRPr>
          </a:p>
          <a:p>
            <a:r>
              <a:rPr lang="ko-KR" altLang="en-US" sz="3600" dirty="0" smtClean="0"/>
              <a:t>결정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96661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려청자">
  <a:themeElements>
    <a:clrScheme name="고려청자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7C0808"/>
      </a:hlink>
      <a:folHlink>
        <a:srgbClr val="0D356F"/>
      </a:folHlink>
    </a:clrScheme>
    <a:fontScheme name="고려청자">
      <a:majorFont>
        <a:latin typeface="Georgia"/>
        <a:ea typeface=""/>
        <a:cs typeface=""/>
        <a:font script="Grek" typeface="Arial"/>
        <a:font script="Cyrl" typeface="Arial"/>
        <a:font script="Jpan" typeface="HG明朝E"/>
        <a:font script="Hang" typeface="HY견명조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Verdana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고려청자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378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2700000" algn="tl">
              <a:srgbClr val="000000">
                <a:alpha val="43137"/>
              </a:srgbClr>
            </a:outerShdw>
          </a:effectLst>
        </a:effectStyle>
        <a:effectStyle>
          <a:effectLst>
            <a:outerShdw blurRad="38100" dist="38100" dir="3000000" algn="tl">
              <a:srgbClr val="000000">
                <a:alpha val="45490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100000"/>
            </a:lightRig>
          </a:scene3d>
          <a:sp3d contourW="12700" prstMaterial="plastic">
            <a:bevelT w="50800" h="63500"/>
            <a:contourClr>
              <a:srgbClr val="000000">
                <a:alpha val="35294"/>
              </a:srgbClr>
            </a:contourClr>
          </a:sp3d>
        </a:effectStyle>
        <a:effectStyle>
          <a:effectLst>
            <a:outerShdw blurRad="63500" dist="63500" dir="3000000" algn="tl">
              <a:srgbClr val="000000">
                <a:alpha val="50196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8600000"/>
            </a:lightRig>
          </a:scene3d>
          <a:sp3d prstMaterial="plastic">
            <a:bevelT w="101600" h="63500"/>
            <a:contourClr>
              <a:srgbClr val="000000">
                <a:alpha val="40784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5000"/>
                <a:shade val="100000"/>
                <a:hueMod val="100000"/>
                <a:satMod val="100000"/>
              </a:schemeClr>
            </a:gs>
            <a:gs pos="20000">
              <a:schemeClr val="phClr">
                <a:tint val="100000"/>
                <a:shade val="75000"/>
                <a:hueMod val="100000"/>
                <a:satMod val="100000"/>
              </a:schemeClr>
            </a:gs>
            <a:gs pos="55000">
              <a:schemeClr val="phClr">
                <a:tint val="97000"/>
                <a:shade val="100000"/>
                <a:hueMod val="100000"/>
                <a:satMod val="100000"/>
              </a:schemeClr>
            </a:gs>
            <a:gs pos="85000">
              <a:schemeClr val="phClr">
                <a:tint val="100000"/>
                <a:shade val="65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0"/>
                <a:shade val="50000"/>
                <a:hueMod val="100000"/>
                <a:satMod val="100000"/>
              </a:schemeClr>
              <a:schemeClr val="phClr">
                <a:tint val="10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144</Words>
  <Application>Microsoft Office PowerPoint</Application>
  <PresentationFormat>화면 슬라이드 쇼(4:3)</PresentationFormat>
  <Paragraphs>69</Paragraphs>
  <Slides>18</Slides>
  <Notes>4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18</vt:i4>
      </vt:variant>
    </vt:vector>
  </HeadingPairs>
  <TitlesOfParts>
    <vt:vector size="20" baseType="lpstr">
      <vt:lpstr>고려청자</vt:lpstr>
      <vt:lpstr>디자인 사용자 지정</vt:lpstr>
      <vt:lpstr>도로 횡단면 설계</vt:lpstr>
      <vt:lpstr>목차</vt:lpstr>
      <vt:lpstr>설계조건</vt:lpstr>
      <vt:lpstr>차로수계산</vt:lpstr>
      <vt:lpstr>차로수계산</vt:lpstr>
      <vt:lpstr>차로수계산</vt:lpstr>
      <vt:lpstr>중앙분리대설계</vt:lpstr>
      <vt:lpstr>중앙분리대설계</vt:lpstr>
      <vt:lpstr>차로폭설계</vt:lpstr>
      <vt:lpstr>길어깨</vt:lpstr>
      <vt:lpstr>차로경사</vt:lpstr>
      <vt:lpstr>연석</vt:lpstr>
      <vt:lpstr>배수구, 측대</vt:lpstr>
      <vt:lpstr>보도</vt:lpstr>
      <vt:lpstr>식수대</vt:lpstr>
      <vt:lpstr>최종결과</vt:lpstr>
      <vt:lpstr>최종결과</vt:lpstr>
      <vt:lpstr>감사합니다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도시부 도로의 횡단면 설계</dc:title>
  <cp:lastModifiedBy>com</cp:lastModifiedBy>
  <cp:revision>23</cp:revision>
  <dcterms:modified xsi:type="dcterms:W3CDTF">2011-11-30T00:52:24Z</dcterms:modified>
</cp:coreProperties>
</file>