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  <p:sldMasterId id="2147483719" r:id="rId2"/>
    <p:sldMasterId id="2147483792" r:id="rId3"/>
  </p:sldMasterIdLst>
  <p:sldIdLst>
    <p:sldId id="278" r:id="rId4"/>
    <p:sldId id="276" r:id="rId5"/>
    <p:sldId id="257" r:id="rId6"/>
    <p:sldId id="272" r:id="rId7"/>
    <p:sldId id="260" r:id="rId8"/>
    <p:sldId id="265" r:id="rId9"/>
    <p:sldId id="267" r:id="rId10"/>
    <p:sldId id="275" r:id="rId11"/>
    <p:sldId id="269" r:id="rId12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0000"/>
    <a:srgbClr val="F8F8F8"/>
    <a:srgbClr val="00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2028" y="-7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0DA971-F80C-40B9-8C12-5D0A3AA6B39E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00EFB731-2B26-4F76-9978-7CCE7148D230}">
      <dgm:prSet/>
      <dgm:spPr/>
      <dgm:t>
        <a:bodyPr/>
        <a:lstStyle/>
        <a:p>
          <a:pPr rtl="0" latinLnBrk="1"/>
          <a:r>
            <a:rPr lang="ko-KR" dirty="0" smtClean="0"/>
            <a:t>현재 교차로의 문제점</a:t>
          </a:r>
          <a:endParaRPr lang="en-US" dirty="0"/>
        </a:p>
      </dgm:t>
    </dgm:pt>
    <dgm:pt modelId="{7C059C65-606C-4F17-8F7A-F5EB0AC3FD0F}" type="parTrans" cxnId="{60D228E7-7C0B-4F58-BA12-0105EE11166A}">
      <dgm:prSet/>
      <dgm:spPr/>
      <dgm:t>
        <a:bodyPr/>
        <a:lstStyle/>
        <a:p>
          <a:pPr latinLnBrk="1"/>
          <a:endParaRPr lang="ko-KR" altLang="en-US"/>
        </a:p>
      </dgm:t>
    </dgm:pt>
    <dgm:pt modelId="{2000BE2A-FD67-4220-8D3D-97B5C1C5DA1C}" type="sibTrans" cxnId="{60D228E7-7C0B-4F58-BA12-0105EE11166A}">
      <dgm:prSet/>
      <dgm:spPr/>
      <dgm:t>
        <a:bodyPr/>
        <a:lstStyle/>
        <a:p>
          <a:pPr latinLnBrk="1"/>
          <a:endParaRPr lang="ko-KR" altLang="en-US"/>
        </a:p>
      </dgm:t>
    </dgm:pt>
    <dgm:pt modelId="{20EECA05-4B43-45BF-87FF-D8778CBE7754}">
      <dgm:prSet/>
      <dgm:spPr/>
      <dgm:t>
        <a:bodyPr/>
        <a:lstStyle/>
        <a:p>
          <a:pPr rtl="0" latinLnBrk="1"/>
          <a:r>
            <a:rPr lang="ko-KR" dirty="0" smtClean="0"/>
            <a:t>현 교차로에서 발생할 수 있는 문제점</a:t>
          </a:r>
          <a:endParaRPr lang="en-US" dirty="0"/>
        </a:p>
      </dgm:t>
    </dgm:pt>
    <dgm:pt modelId="{38704A50-21F3-4347-B8ED-520ADBB19F52}" type="parTrans" cxnId="{E6FA3763-800B-4096-8057-9186DF54E44F}">
      <dgm:prSet/>
      <dgm:spPr/>
      <dgm:t>
        <a:bodyPr/>
        <a:lstStyle/>
        <a:p>
          <a:pPr latinLnBrk="1"/>
          <a:endParaRPr lang="ko-KR" altLang="en-US"/>
        </a:p>
      </dgm:t>
    </dgm:pt>
    <dgm:pt modelId="{35C76A27-1C5B-4B2A-B836-D523BF24A5C9}" type="sibTrans" cxnId="{E6FA3763-800B-4096-8057-9186DF54E44F}">
      <dgm:prSet/>
      <dgm:spPr/>
      <dgm:t>
        <a:bodyPr/>
        <a:lstStyle/>
        <a:p>
          <a:pPr latinLnBrk="1"/>
          <a:endParaRPr lang="ko-KR" altLang="en-US"/>
        </a:p>
      </dgm:t>
    </dgm:pt>
    <dgm:pt modelId="{012A8372-5582-4E78-ACEC-E8116F4BB585}">
      <dgm:prSet/>
      <dgm:spPr/>
      <dgm:t>
        <a:bodyPr/>
        <a:lstStyle/>
        <a:p>
          <a:pPr rtl="0" latinLnBrk="1"/>
          <a:r>
            <a:rPr lang="ko-KR" dirty="0" smtClean="0"/>
            <a:t>현 교차로 도면</a:t>
          </a:r>
          <a:endParaRPr lang="en-US" dirty="0"/>
        </a:p>
      </dgm:t>
    </dgm:pt>
    <dgm:pt modelId="{1C2F1FE7-98D5-49A0-B41F-C4270B0AA65E}" type="parTrans" cxnId="{295CC6E6-64AD-4692-817C-F542B3D09804}">
      <dgm:prSet/>
      <dgm:spPr/>
      <dgm:t>
        <a:bodyPr/>
        <a:lstStyle/>
        <a:p>
          <a:pPr latinLnBrk="1"/>
          <a:endParaRPr lang="ko-KR" altLang="en-US"/>
        </a:p>
      </dgm:t>
    </dgm:pt>
    <dgm:pt modelId="{687280E2-DB8A-4F97-A0DE-35A2A675A647}" type="sibTrans" cxnId="{295CC6E6-64AD-4692-817C-F542B3D09804}">
      <dgm:prSet/>
      <dgm:spPr/>
      <dgm:t>
        <a:bodyPr/>
        <a:lstStyle/>
        <a:p>
          <a:pPr latinLnBrk="1"/>
          <a:endParaRPr lang="ko-KR" altLang="en-US"/>
        </a:p>
      </dgm:t>
    </dgm:pt>
    <dgm:pt modelId="{3ECD17D3-860E-482E-8890-9F6529B2DCF7}">
      <dgm:prSet/>
      <dgm:spPr/>
      <dgm:t>
        <a:bodyPr/>
        <a:lstStyle/>
        <a:p>
          <a:pPr rtl="0" latinLnBrk="1"/>
          <a:r>
            <a:rPr lang="ko-KR" dirty="0" smtClean="0"/>
            <a:t>교차로 </a:t>
          </a:r>
          <a:r>
            <a:rPr lang="ko-KR" dirty="0" err="1" smtClean="0"/>
            <a:t>설계시</a:t>
          </a:r>
          <a:r>
            <a:rPr lang="ko-KR" dirty="0" smtClean="0"/>
            <a:t> 고려사항</a:t>
          </a:r>
          <a:endParaRPr lang="en-US" dirty="0"/>
        </a:p>
      </dgm:t>
    </dgm:pt>
    <dgm:pt modelId="{574D36C7-55AB-4FD6-A2D5-9279C5684591}" type="parTrans" cxnId="{512F53DF-B053-435F-A83F-BFC9F9EF9A8D}">
      <dgm:prSet/>
      <dgm:spPr/>
      <dgm:t>
        <a:bodyPr/>
        <a:lstStyle/>
        <a:p>
          <a:pPr latinLnBrk="1"/>
          <a:endParaRPr lang="ko-KR" altLang="en-US"/>
        </a:p>
      </dgm:t>
    </dgm:pt>
    <dgm:pt modelId="{64E426A8-5535-4781-BD2A-C06851EE3898}" type="sibTrans" cxnId="{512F53DF-B053-435F-A83F-BFC9F9EF9A8D}">
      <dgm:prSet/>
      <dgm:spPr/>
      <dgm:t>
        <a:bodyPr/>
        <a:lstStyle/>
        <a:p>
          <a:pPr latinLnBrk="1"/>
          <a:endParaRPr lang="ko-KR" altLang="en-US"/>
        </a:p>
      </dgm:t>
    </dgm:pt>
    <dgm:pt modelId="{CE3CA9C2-C481-4ACB-86E7-BD809415D669}">
      <dgm:prSet/>
      <dgm:spPr/>
      <dgm:t>
        <a:bodyPr/>
        <a:lstStyle/>
        <a:p>
          <a:pPr rtl="0" latinLnBrk="1"/>
          <a:r>
            <a:rPr lang="ko-KR" dirty="0" smtClean="0"/>
            <a:t>회전반경</a:t>
          </a:r>
          <a:endParaRPr lang="en-US" dirty="0"/>
        </a:p>
      </dgm:t>
    </dgm:pt>
    <dgm:pt modelId="{32272F87-1F1F-4627-A7CC-ADD6CEA16FCD}" type="parTrans" cxnId="{2826413F-B39A-4BAB-913E-7E10F0E7A289}">
      <dgm:prSet/>
      <dgm:spPr/>
      <dgm:t>
        <a:bodyPr/>
        <a:lstStyle/>
        <a:p>
          <a:pPr latinLnBrk="1"/>
          <a:endParaRPr lang="ko-KR" altLang="en-US"/>
        </a:p>
      </dgm:t>
    </dgm:pt>
    <dgm:pt modelId="{7493B543-80E2-4519-9159-493DB86F12EF}" type="sibTrans" cxnId="{2826413F-B39A-4BAB-913E-7E10F0E7A289}">
      <dgm:prSet/>
      <dgm:spPr/>
      <dgm:t>
        <a:bodyPr/>
        <a:lstStyle/>
        <a:p>
          <a:pPr latinLnBrk="1"/>
          <a:endParaRPr lang="ko-KR" altLang="en-US"/>
        </a:p>
      </dgm:t>
    </dgm:pt>
    <dgm:pt modelId="{4BF51620-C591-4478-BA84-BEED72C64230}">
      <dgm:prSet/>
      <dgm:spPr/>
      <dgm:t>
        <a:bodyPr/>
        <a:lstStyle/>
        <a:p>
          <a:pPr rtl="0" latinLnBrk="1"/>
          <a:r>
            <a:rPr lang="ko-KR" dirty="0" err="1" smtClean="0"/>
            <a:t>도류화</a:t>
          </a:r>
          <a:endParaRPr lang="en-US" dirty="0"/>
        </a:p>
      </dgm:t>
    </dgm:pt>
    <dgm:pt modelId="{5D3A8153-F04E-4D9C-A0DF-2E7C10F1489F}" type="parTrans" cxnId="{412E2C74-ABCB-459B-B0E3-82A024FCBAB6}">
      <dgm:prSet/>
      <dgm:spPr/>
      <dgm:t>
        <a:bodyPr/>
        <a:lstStyle/>
        <a:p>
          <a:pPr latinLnBrk="1"/>
          <a:endParaRPr lang="ko-KR" altLang="en-US"/>
        </a:p>
      </dgm:t>
    </dgm:pt>
    <dgm:pt modelId="{1CF2759B-586D-4666-AE92-43447988C8F2}" type="sibTrans" cxnId="{412E2C74-ABCB-459B-B0E3-82A024FCBAB6}">
      <dgm:prSet/>
      <dgm:spPr/>
      <dgm:t>
        <a:bodyPr/>
        <a:lstStyle/>
        <a:p>
          <a:pPr latinLnBrk="1"/>
          <a:endParaRPr lang="ko-KR" altLang="en-US"/>
        </a:p>
      </dgm:t>
    </dgm:pt>
    <dgm:pt modelId="{CD0AF395-99E7-4D96-B55B-251318835336}">
      <dgm:prSet/>
      <dgm:spPr/>
      <dgm:t>
        <a:bodyPr/>
        <a:lstStyle/>
        <a:p>
          <a:pPr rtl="0" latinLnBrk="1"/>
          <a:r>
            <a:rPr lang="ko-KR" dirty="0" smtClean="0"/>
            <a:t>보행자시설</a:t>
          </a:r>
          <a:endParaRPr lang="en-US" dirty="0"/>
        </a:p>
      </dgm:t>
    </dgm:pt>
    <dgm:pt modelId="{D2196A7A-E447-4852-B86B-627F2227973B}" type="parTrans" cxnId="{0D3D4ADA-E4A0-48B5-A3B0-5EEF9BF34266}">
      <dgm:prSet/>
      <dgm:spPr/>
      <dgm:t>
        <a:bodyPr/>
        <a:lstStyle/>
        <a:p>
          <a:pPr latinLnBrk="1"/>
          <a:endParaRPr lang="ko-KR" altLang="en-US"/>
        </a:p>
      </dgm:t>
    </dgm:pt>
    <dgm:pt modelId="{DFC75F0A-B9FE-4785-A187-10DA16B28BF8}" type="sibTrans" cxnId="{0D3D4ADA-E4A0-48B5-A3B0-5EEF9BF34266}">
      <dgm:prSet/>
      <dgm:spPr/>
      <dgm:t>
        <a:bodyPr/>
        <a:lstStyle/>
        <a:p>
          <a:pPr latinLnBrk="1"/>
          <a:endParaRPr lang="ko-KR" altLang="en-US"/>
        </a:p>
      </dgm:t>
    </dgm:pt>
    <dgm:pt modelId="{1F627718-1CB7-4D0A-970B-962BA15495C4}">
      <dgm:prSet/>
      <dgm:spPr/>
      <dgm:t>
        <a:bodyPr/>
        <a:lstStyle/>
        <a:p>
          <a:pPr rtl="0" latinLnBrk="1"/>
          <a:r>
            <a:rPr lang="ko-KR" dirty="0" smtClean="0"/>
            <a:t>교차로 개선 설계도면</a:t>
          </a:r>
          <a:endParaRPr lang="en-US" dirty="0"/>
        </a:p>
      </dgm:t>
    </dgm:pt>
    <dgm:pt modelId="{409B3FE7-DA58-4CA1-8D06-0FC4FBC6748B}" type="parTrans" cxnId="{C6C00EE5-52B5-4143-AC7B-91364B82376D}">
      <dgm:prSet/>
      <dgm:spPr/>
      <dgm:t>
        <a:bodyPr/>
        <a:lstStyle/>
        <a:p>
          <a:pPr latinLnBrk="1"/>
          <a:endParaRPr lang="ko-KR" altLang="en-US"/>
        </a:p>
      </dgm:t>
    </dgm:pt>
    <dgm:pt modelId="{978E3465-CC14-47DC-94C7-D61C6876A897}" type="sibTrans" cxnId="{C6C00EE5-52B5-4143-AC7B-91364B82376D}">
      <dgm:prSet/>
      <dgm:spPr/>
      <dgm:t>
        <a:bodyPr/>
        <a:lstStyle/>
        <a:p>
          <a:pPr latinLnBrk="1"/>
          <a:endParaRPr lang="ko-KR" altLang="en-US"/>
        </a:p>
      </dgm:t>
    </dgm:pt>
    <dgm:pt modelId="{E36E3CDF-755E-4173-A397-ED44FC9F3FE5}">
      <dgm:prSet/>
      <dgm:spPr/>
      <dgm:t>
        <a:bodyPr/>
        <a:lstStyle/>
        <a:p>
          <a:pPr rtl="0" latinLnBrk="1"/>
          <a:r>
            <a:rPr lang="ko-KR" altLang="en-US" dirty="0" smtClean="0"/>
            <a:t>교차로 설계</a:t>
          </a:r>
          <a:endParaRPr lang="en-US" dirty="0"/>
        </a:p>
      </dgm:t>
    </dgm:pt>
    <dgm:pt modelId="{348074A0-7287-401D-B63F-738727B51AB3}" type="parTrans" cxnId="{EF590274-55C3-499A-8E9B-23DB8FFC1DFB}">
      <dgm:prSet/>
      <dgm:spPr/>
    </dgm:pt>
    <dgm:pt modelId="{EC6A1DFA-0945-4F0D-9CD4-184F8A3FD596}" type="sibTrans" cxnId="{EF590274-55C3-499A-8E9B-23DB8FFC1DFB}">
      <dgm:prSet/>
      <dgm:spPr/>
    </dgm:pt>
    <dgm:pt modelId="{EFA4E363-8640-40C0-AA12-ADACDC50E85C}">
      <dgm:prSet/>
      <dgm:spPr/>
      <dgm:t>
        <a:bodyPr/>
        <a:lstStyle/>
        <a:p>
          <a:pPr rtl="0" latinLnBrk="1"/>
          <a:r>
            <a:rPr lang="ko-KR" dirty="0" err="1" smtClean="0"/>
            <a:t>시거</a:t>
          </a:r>
          <a:endParaRPr lang="en-US" dirty="0"/>
        </a:p>
      </dgm:t>
    </dgm:pt>
    <dgm:pt modelId="{0423F9E6-F17E-4417-AE7C-51E8DC035BF9}" type="parTrans" cxnId="{8CA8079C-D84F-48B8-A052-849D11D159D1}">
      <dgm:prSet/>
      <dgm:spPr/>
    </dgm:pt>
    <dgm:pt modelId="{8655D0BC-48A1-42CD-884E-889D75C73461}" type="sibTrans" cxnId="{8CA8079C-D84F-48B8-A052-849D11D159D1}">
      <dgm:prSet/>
      <dgm:spPr/>
    </dgm:pt>
    <dgm:pt modelId="{36E5F930-9DF1-46E0-9FF0-07F908E9579F}" type="pres">
      <dgm:prSet presAssocID="{E30DA971-F80C-40B9-8C12-5D0A3AA6B39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122B3B1-C53E-4B08-82C1-22A9F01733B9}" type="pres">
      <dgm:prSet presAssocID="{00EFB731-2B26-4F76-9978-7CCE7148D230}" presName="composite" presStyleCnt="0"/>
      <dgm:spPr/>
    </dgm:pt>
    <dgm:pt modelId="{67D3D6F2-F5ED-44FA-BEFC-E1E969FCD624}" type="pres">
      <dgm:prSet presAssocID="{00EFB731-2B26-4F76-9978-7CCE7148D230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CBDFF50-49EE-4998-97B5-ABA635B6F098}" type="pres">
      <dgm:prSet presAssocID="{00EFB731-2B26-4F76-9978-7CCE7148D230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843D2AF-82F2-409C-9179-C66594CC7B3F}" type="pres">
      <dgm:prSet presAssocID="{2000BE2A-FD67-4220-8D3D-97B5C1C5DA1C}" presName="space" presStyleCnt="0"/>
      <dgm:spPr/>
    </dgm:pt>
    <dgm:pt modelId="{12E5A85C-7E32-4474-BCCC-7C7124F15090}" type="pres">
      <dgm:prSet presAssocID="{E36E3CDF-755E-4173-A397-ED44FC9F3FE5}" presName="composite" presStyleCnt="0"/>
      <dgm:spPr/>
    </dgm:pt>
    <dgm:pt modelId="{DAE225CA-1418-4DC5-8E38-C7B4BBF9F2AA}" type="pres">
      <dgm:prSet presAssocID="{E36E3CDF-755E-4173-A397-ED44FC9F3FE5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E4591ED-BDFC-479E-A17C-09A1F3CEDA14}" type="pres">
      <dgm:prSet presAssocID="{E36E3CDF-755E-4173-A397-ED44FC9F3FE5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B60AE00-8D83-4528-91AB-5D46B3A677E1}" type="pres">
      <dgm:prSet presAssocID="{EC6A1DFA-0945-4F0D-9CD4-184F8A3FD596}" presName="space" presStyleCnt="0"/>
      <dgm:spPr/>
    </dgm:pt>
    <dgm:pt modelId="{E21E7E3F-5968-48F4-9AA6-B2C717D3A66E}" type="pres">
      <dgm:prSet presAssocID="{1F627718-1CB7-4D0A-970B-962BA15495C4}" presName="composite" presStyleCnt="0"/>
      <dgm:spPr/>
    </dgm:pt>
    <dgm:pt modelId="{BE84B00F-D93D-41CA-B09C-56A6787435B0}" type="pres">
      <dgm:prSet presAssocID="{1F627718-1CB7-4D0A-970B-962BA15495C4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180AEE6-6809-4640-BC2F-A81906379B44}" type="pres">
      <dgm:prSet presAssocID="{1F627718-1CB7-4D0A-970B-962BA15495C4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0B86A210-0C7E-4FC4-99A9-98F84DA0BA48}" type="presOf" srcId="{E30DA971-F80C-40B9-8C12-5D0A3AA6B39E}" destId="{36E5F930-9DF1-46E0-9FF0-07F908E9579F}" srcOrd="0" destOrd="0" presId="urn:microsoft.com/office/officeart/2005/8/layout/hList1"/>
    <dgm:cxn modelId="{60D228E7-7C0B-4F58-BA12-0105EE11166A}" srcId="{E30DA971-F80C-40B9-8C12-5D0A3AA6B39E}" destId="{00EFB731-2B26-4F76-9978-7CCE7148D230}" srcOrd="0" destOrd="0" parTransId="{7C059C65-606C-4F17-8F7A-F5EB0AC3FD0F}" sibTransId="{2000BE2A-FD67-4220-8D3D-97B5C1C5DA1C}"/>
    <dgm:cxn modelId="{8244E3AA-C128-46ED-AF88-F206D841C882}" type="presOf" srcId="{1F627718-1CB7-4D0A-970B-962BA15495C4}" destId="{BE84B00F-D93D-41CA-B09C-56A6787435B0}" srcOrd="0" destOrd="0" presId="urn:microsoft.com/office/officeart/2005/8/layout/hList1"/>
    <dgm:cxn modelId="{412E2C74-ABCB-459B-B0E3-82A024FCBAB6}" srcId="{E36E3CDF-755E-4173-A397-ED44FC9F3FE5}" destId="{4BF51620-C591-4478-BA84-BEED72C64230}" srcOrd="2" destOrd="0" parTransId="{5D3A8153-F04E-4D9C-A0DF-2E7C10F1489F}" sibTransId="{1CF2759B-586D-4666-AE92-43447988C8F2}"/>
    <dgm:cxn modelId="{75377DF2-8B95-4B19-9078-B6F88944CD45}" type="presOf" srcId="{00EFB731-2B26-4F76-9978-7CCE7148D230}" destId="{67D3D6F2-F5ED-44FA-BEFC-E1E969FCD624}" srcOrd="0" destOrd="0" presId="urn:microsoft.com/office/officeart/2005/8/layout/hList1"/>
    <dgm:cxn modelId="{0D3D4ADA-E4A0-48B5-A3B0-5EEF9BF34266}" srcId="{E36E3CDF-755E-4173-A397-ED44FC9F3FE5}" destId="{CD0AF395-99E7-4D96-B55B-251318835336}" srcOrd="3" destOrd="0" parTransId="{D2196A7A-E447-4852-B86B-627F2227973B}" sibTransId="{DFC75F0A-B9FE-4785-A187-10DA16B28BF8}"/>
    <dgm:cxn modelId="{017EB22D-7BF6-4D94-B418-CCD319E8D09E}" type="presOf" srcId="{CD0AF395-99E7-4D96-B55B-251318835336}" destId="{2E4591ED-BDFC-479E-A17C-09A1F3CEDA14}" srcOrd="0" destOrd="3" presId="urn:microsoft.com/office/officeart/2005/8/layout/hList1"/>
    <dgm:cxn modelId="{295CC6E6-64AD-4692-817C-F542B3D09804}" srcId="{00EFB731-2B26-4F76-9978-7CCE7148D230}" destId="{012A8372-5582-4E78-ACEC-E8116F4BB585}" srcOrd="1" destOrd="0" parTransId="{1C2F1FE7-98D5-49A0-B41F-C4270B0AA65E}" sibTransId="{687280E2-DB8A-4F97-A0DE-35A2A675A647}"/>
    <dgm:cxn modelId="{8638CE31-253D-4192-AB95-998BEB1BEEFC}" type="presOf" srcId="{012A8372-5582-4E78-ACEC-E8116F4BB585}" destId="{1CBDFF50-49EE-4998-97B5-ABA635B6F098}" srcOrd="0" destOrd="1" presId="urn:microsoft.com/office/officeart/2005/8/layout/hList1"/>
    <dgm:cxn modelId="{E6FA3763-800B-4096-8057-9186DF54E44F}" srcId="{00EFB731-2B26-4F76-9978-7CCE7148D230}" destId="{20EECA05-4B43-45BF-87FF-D8778CBE7754}" srcOrd="0" destOrd="0" parTransId="{38704A50-21F3-4347-B8ED-520ADBB19F52}" sibTransId="{35C76A27-1C5B-4B2A-B836-D523BF24A5C9}"/>
    <dgm:cxn modelId="{673D4C9F-A8DD-4264-B39B-3F11340A3D74}" type="presOf" srcId="{CE3CA9C2-C481-4ACB-86E7-BD809415D669}" destId="{2E4591ED-BDFC-479E-A17C-09A1F3CEDA14}" srcOrd="0" destOrd="1" presId="urn:microsoft.com/office/officeart/2005/8/layout/hList1"/>
    <dgm:cxn modelId="{C6C00EE5-52B5-4143-AC7B-91364B82376D}" srcId="{E30DA971-F80C-40B9-8C12-5D0A3AA6B39E}" destId="{1F627718-1CB7-4D0A-970B-962BA15495C4}" srcOrd="2" destOrd="0" parTransId="{409B3FE7-DA58-4CA1-8D06-0FC4FBC6748B}" sibTransId="{978E3465-CC14-47DC-94C7-D61C6876A897}"/>
    <dgm:cxn modelId="{E0A17E4B-F0DD-4180-A89C-12D7EDE1C874}" type="presOf" srcId="{E36E3CDF-755E-4173-A397-ED44FC9F3FE5}" destId="{DAE225CA-1418-4DC5-8E38-C7B4BBF9F2AA}" srcOrd="0" destOrd="0" presId="urn:microsoft.com/office/officeart/2005/8/layout/hList1"/>
    <dgm:cxn modelId="{EF590274-55C3-499A-8E9B-23DB8FFC1DFB}" srcId="{E30DA971-F80C-40B9-8C12-5D0A3AA6B39E}" destId="{E36E3CDF-755E-4173-A397-ED44FC9F3FE5}" srcOrd="1" destOrd="0" parTransId="{348074A0-7287-401D-B63F-738727B51AB3}" sibTransId="{EC6A1DFA-0945-4F0D-9CD4-184F8A3FD596}"/>
    <dgm:cxn modelId="{9DEE187E-BB7F-4927-B6EB-85B8C657BF2B}" type="presOf" srcId="{20EECA05-4B43-45BF-87FF-D8778CBE7754}" destId="{1CBDFF50-49EE-4998-97B5-ABA635B6F098}" srcOrd="0" destOrd="0" presId="urn:microsoft.com/office/officeart/2005/8/layout/hList1"/>
    <dgm:cxn modelId="{2826413F-B39A-4BAB-913E-7E10F0E7A289}" srcId="{E36E3CDF-755E-4173-A397-ED44FC9F3FE5}" destId="{CE3CA9C2-C481-4ACB-86E7-BD809415D669}" srcOrd="1" destOrd="0" parTransId="{32272F87-1F1F-4627-A7CC-ADD6CEA16FCD}" sibTransId="{7493B543-80E2-4519-9159-493DB86F12EF}"/>
    <dgm:cxn modelId="{89DECCCE-D832-430A-8E59-388099FCA544}" type="presOf" srcId="{3ECD17D3-860E-482E-8890-9F6529B2DCF7}" destId="{1CBDFF50-49EE-4998-97B5-ABA635B6F098}" srcOrd="0" destOrd="2" presId="urn:microsoft.com/office/officeart/2005/8/layout/hList1"/>
    <dgm:cxn modelId="{B81B0EE9-E810-4C87-A08D-D88AE35BEA9D}" type="presOf" srcId="{EFA4E363-8640-40C0-AA12-ADACDC50E85C}" destId="{2E4591ED-BDFC-479E-A17C-09A1F3CEDA14}" srcOrd="0" destOrd="0" presId="urn:microsoft.com/office/officeart/2005/8/layout/hList1"/>
    <dgm:cxn modelId="{5D8B8B1A-10F2-4585-A818-89C4F01A59F2}" type="presOf" srcId="{4BF51620-C591-4478-BA84-BEED72C64230}" destId="{2E4591ED-BDFC-479E-A17C-09A1F3CEDA14}" srcOrd="0" destOrd="2" presId="urn:microsoft.com/office/officeart/2005/8/layout/hList1"/>
    <dgm:cxn modelId="{8CA8079C-D84F-48B8-A052-849D11D159D1}" srcId="{E36E3CDF-755E-4173-A397-ED44FC9F3FE5}" destId="{EFA4E363-8640-40C0-AA12-ADACDC50E85C}" srcOrd="0" destOrd="0" parTransId="{0423F9E6-F17E-4417-AE7C-51E8DC035BF9}" sibTransId="{8655D0BC-48A1-42CD-884E-889D75C73461}"/>
    <dgm:cxn modelId="{512F53DF-B053-435F-A83F-BFC9F9EF9A8D}" srcId="{00EFB731-2B26-4F76-9978-7CCE7148D230}" destId="{3ECD17D3-860E-482E-8890-9F6529B2DCF7}" srcOrd="2" destOrd="0" parTransId="{574D36C7-55AB-4FD6-A2D5-9279C5684591}" sibTransId="{64E426A8-5535-4781-BD2A-C06851EE3898}"/>
    <dgm:cxn modelId="{A9EC3BA1-DB82-4C64-B63C-607B3CCFFB68}" type="presParOf" srcId="{36E5F930-9DF1-46E0-9FF0-07F908E9579F}" destId="{8122B3B1-C53E-4B08-82C1-22A9F01733B9}" srcOrd="0" destOrd="0" presId="urn:microsoft.com/office/officeart/2005/8/layout/hList1"/>
    <dgm:cxn modelId="{3FA1F0EE-41B4-4C35-97BC-A9444B6DA0F4}" type="presParOf" srcId="{8122B3B1-C53E-4B08-82C1-22A9F01733B9}" destId="{67D3D6F2-F5ED-44FA-BEFC-E1E969FCD624}" srcOrd="0" destOrd="0" presId="urn:microsoft.com/office/officeart/2005/8/layout/hList1"/>
    <dgm:cxn modelId="{38E41AA3-25BC-4F5E-8FB1-8A83D18211CB}" type="presParOf" srcId="{8122B3B1-C53E-4B08-82C1-22A9F01733B9}" destId="{1CBDFF50-49EE-4998-97B5-ABA635B6F098}" srcOrd="1" destOrd="0" presId="urn:microsoft.com/office/officeart/2005/8/layout/hList1"/>
    <dgm:cxn modelId="{AC5B6C3F-C439-4C01-BE51-68FBEE6DCC59}" type="presParOf" srcId="{36E5F930-9DF1-46E0-9FF0-07F908E9579F}" destId="{A843D2AF-82F2-409C-9179-C66594CC7B3F}" srcOrd="1" destOrd="0" presId="urn:microsoft.com/office/officeart/2005/8/layout/hList1"/>
    <dgm:cxn modelId="{B5CDBE44-3B8C-42C3-8DD3-C8103944C2EF}" type="presParOf" srcId="{36E5F930-9DF1-46E0-9FF0-07F908E9579F}" destId="{12E5A85C-7E32-4474-BCCC-7C7124F15090}" srcOrd="2" destOrd="0" presId="urn:microsoft.com/office/officeart/2005/8/layout/hList1"/>
    <dgm:cxn modelId="{BAE587F8-F7AC-4094-BB18-568D4F82E8A5}" type="presParOf" srcId="{12E5A85C-7E32-4474-BCCC-7C7124F15090}" destId="{DAE225CA-1418-4DC5-8E38-C7B4BBF9F2AA}" srcOrd="0" destOrd="0" presId="urn:microsoft.com/office/officeart/2005/8/layout/hList1"/>
    <dgm:cxn modelId="{3C1EF295-AC15-45FB-A31B-8474C1F899EC}" type="presParOf" srcId="{12E5A85C-7E32-4474-BCCC-7C7124F15090}" destId="{2E4591ED-BDFC-479E-A17C-09A1F3CEDA14}" srcOrd="1" destOrd="0" presId="urn:microsoft.com/office/officeart/2005/8/layout/hList1"/>
    <dgm:cxn modelId="{1ECF889C-F25B-42AC-A09D-F2CF392E004C}" type="presParOf" srcId="{36E5F930-9DF1-46E0-9FF0-07F908E9579F}" destId="{5B60AE00-8D83-4528-91AB-5D46B3A677E1}" srcOrd="3" destOrd="0" presId="urn:microsoft.com/office/officeart/2005/8/layout/hList1"/>
    <dgm:cxn modelId="{472DAB74-C9D5-4CDA-A041-2A370641C578}" type="presParOf" srcId="{36E5F930-9DF1-46E0-9FF0-07F908E9579F}" destId="{E21E7E3F-5968-48F4-9AA6-B2C717D3A66E}" srcOrd="4" destOrd="0" presId="urn:microsoft.com/office/officeart/2005/8/layout/hList1"/>
    <dgm:cxn modelId="{E0B99C70-8EBF-4C2B-97CE-02C5EE5635CD}" type="presParOf" srcId="{E21E7E3F-5968-48F4-9AA6-B2C717D3A66E}" destId="{BE84B00F-D93D-41CA-B09C-56A6787435B0}" srcOrd="0" destOrd="0" presId="urn:microsoft.com/office/officeart/2005/8/layout/hList1"/>
    <dgm:cxn modelId="{D2D680B1-9C2E-4ED4-826D-3D510754FC0E}" type="presParOf" srcId="{E21E7E3F-5968-48F4-9AA6-B2C717D3A66E}" destId="{C180AEE6-6809-4640-BC2F-A81906379B4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7D3D6F2-F5ED-44FA-BEFC-E1E969FCD624}">
      <dsp:nvSpPr>
        <dsp:cNvPr id="0" name=""/>
        <dsp:cNvSpPr/>
      </dsp:nvSpPr>
      <dsp:spPr>
        <a:xfrm>
          <a:off x="2214" y="81705"/>
          <a:ext cx="2159198" cy="7647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sz="2000" kern="1200" dirty="0" smtClean="0"/>
            <a:t>현재 교차로의 문제점</a:t>
          </a:r>
          <a:endParaRPr lang="en-US" sz="2000" kern="1200" dirty="0"/>
        </a:p>
      </dsp:txBody>
      <dsp:txXfrm>
        <a:off x="2214" y="81705"/>
        <a:ext cx="2159198" cy="764789"/>
      </dsp:txXfrm>
    </dsp:sp>
    <dsp:sp modelId="{1CBDFF50-49EE-4998-97B5-ABA635B6F098}">
      <dsp:nvSpPr>
        <dsp:cNvPr id="0" name=""/>
        <dsp:cNvSpPr/>
      </dsp:nvSpPr>
      <dsp:spPr>
        <a:xfrm>
          <a:off x="2214" y="846494"/>
          <a:ext cx="2159198" cy="21959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 rtl="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sz="2000" kern="1200" dirty="0" smtClean="0"/>
            <a:t>현 교차로에서 발생할 수 있는 문제점</a:t>
          </a:r>
          <a:endParaRPr lang="en-US" sz="2000" kern="1200" dirty="0"/>
        </a:p>
        <a:p>
          <a:pPr marL="228600" lvl="1" indent="-228600" algn="l" defTabSz="889000" rtl="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sz="2000" kern="1200" dirty="0" smtClean="0"/>
            <a:t>현 교차로 도면</a:t>
          </a:r>
          <a:endParaRPr lang="en-US" sz="2000" kern="1200" dirty="0"/>
        </a:p>
        <a:p>
          <a:pPr marL="228600" lvl="1" indent="-228600" algn="l" defTabSz="889000" rtl="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sz="2000" kern="1200" dirty="0" smtClean="0"/>
            <a:t>교차로 </a:t>
          </a:r>
          <a:r>
            <a:rPr lang="ko-KR" sz="2000" kern="1200" dirty="0" err="1" smtClean="0"/>
            <a:t>설계시</a:t>
          </a:r>
          <a:r>
            <a:rPr lang="ko-KR" sz="2000" kern="1200" dirty="0" smtClean="0"/>
            <a:t> 고려사항</a:t>
          </a:r>
          <a:endParaRPr lang="en-US" sz="2000" kern="1200" dirty="0"/>
        </a:p>
      </dsp:txBody>
      <dsp:txXfrm>
        <a:off x="2214" y="846494"/>
        <a:ext cx="2159198" cy="2195999"/>
      </dsp:txXfrm>
    </dsp:sp>
    <dsp:sp modelId="{DAE225CA-1418-4DC5-8E38-C7B4BBF9F2AA}">
      <dsp:nvSpPr>
        <dsp:cNvPr id="0" name=""/>
        <dsp:cNvSpPr/>
      </dsp:nvSpPr>
      <dsp:spPr>
        <a:xfrm>
          <a:off x="2463700" y="81705"/>
          <a:ext cx="2159198" cy="7647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kern="1200" dirty="0" smtClean="0"/>
            <a:t>교차로 설계</a:t>
          </a:r>
          <a:endParaRPr lang="en-US" sz="2000" kern="1200" dirty="0"/>
        </a:p>
      </dsp:txBody>
      <dsp:txXfrm>
        <a:off x="2463700" y="81705"/>
        <a:ext cx="2159198" cy="764789"/>
      </dsp:txXfrm>
    </dsp:sp>
    <dsp:sp modelId="{2E4591ED-BDFC-479E-A17C-09A1F3CEDA14}">
      <dsp:nvSpPr>
        <dsp:cNvPr id="0" name=""/>
        <dsp:cNvSpPr/>
      </dsp:nvSpPr>
      <dsp:spPr>
        <a:xfrm>
          <a:off x="2463700" y="846494"/>
          <a:ext cx="2159198" cy="21959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 rtl="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sz="2000" kern="1200" dirty="0" err="1" smtClean="0"/>
            <a:t>시거</a:t>
          </a:r>
          <a:endParaRPr lang="en-US" sz="2000" kern="1200" dirty="0"/>
        </a:p>
        <a:p>
          <a:pPr marL="228600" lvl="1" indent="-228600" algn="l" defTabSz="889000" rtl="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sz="2000" kern="1200" dirty="0" smtClean="0"/>
            <a:t>회전반경</a:t>
          </a:r>
          <a:endParaRPr lang="en-US" sz="2000" kern="1200" dirty="0"/>
        </a:p>
        <a:p>
          <a:pPr marL="228600" lvl="1" indent="-228600" algn="l" defTabSz="889000" rtl="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sz="2000" kern="1200" dirty="0" err="1" smtClean="0"/>
            <a:t>도류화</a:t>
          </a:r>
          <a:endParaRPr lang="en-US" sz="2000" kern="1200" dirty="0"/>
        </a:p>
        <a:p>
          <a:pPr marL="228600" lvl="1" indent="-228600" algn="l" defTabSz="889000" rtl="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sz="2000" kern="1200" dirty="0" smtClean="0"/>
            <a:t>보행자시설</a:t>
          </a:r>
          <a:endParaRPr lang="en-US" sz="2000" kern="1200" dirty="0"/>
        </a:p>
      </dsp:txBody>
      <dsp:txXfrm>
        <a:off x="2463700" y="846494"/>
        <a:ext cx="2159198" cy="2195999"/>
      </dsp:txXfrm>
    </dsp:sp>
    <dsp:sp modelId="{BE84B00F-D93D-41CA-B09C-56A6787435B0}">
      <dsp:nvSpPr>
        <dsp:cNvPr id="0" name=""/>
        <dsp:cNvSpPr/>
      </dsp:nvSpPr>
      <dsp:spPr>
        <a:xfrm>
          <a:off x="4925186" y="81705"/>
          <a:ext cx="2159198" cy="7647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sz="2000" kern="1200" dirty="0" smtClean="0"/>
            <a:t>교차로 개선 설계도면</a:t>
          </a:r>
          <a:endParaRPr lang="en-US" sz="2000" kern="1200" dirty="0"/>
        </a:p>
      </dsp:txBody>
      <dsp:txXfrm>
        <a:off x="4925186" y="81705"/>
        <a:ext cx="2159198" cy="764789"/>
      </dsp:txXfrm>
    </dsp:sp>
    <dsp:sp modelId="{C180AEE6-6809-4640-BC2F-A81906379B44}">
      <dsp:nvSpPr>
        <dsp:cNvPr id="0" name=""/>
        <dsp:cNvSpPr/>
      </dsp:nvSpPr>
      <dsp:spPr>
        <a:xfrm>
          <a:off x="4925186" y="846494"/>
          <a:ext cx="2159198" cy="21959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67000" y="381000"/>
            <a:ext cx="6324600" cy="1470025"/>
          </a:xfrm>
        </p:spPr>
        <p:txBody>
          <a:bodyPr/>
          <a:lstStyle>
            <a:lvl1pPr>
              <a:defRPr sz="26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1981200"/>
            <a:ext cx="6324600" cy="6858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514308D7-2A39-498E-BA96-21D891E2129F}" type="datetimeFigureOut">
              <a:rPr lang="ko-KR" altLang="en-US" smtClean="0"/>
              <a:pPr>
                <a:defRPr/>
              </a:pPr>
              <a:t>2011-12-13</a:t>
            </a:fld>
            <a:endParaRPr lang="ko-KR" alt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8C2125F5-19B9-4022-BA66-8D2BE72080E4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224E9-8D62-4E5E-A6DA-89E92EA6E1A5}" type="datetimeFigureOut">
              <a:rPr lang="ko-KR" altLang="en-US" smtClean="0"/>
              <a:pPr>
                <a:defRPr/>
              </a:pPr>
              <a:t>2011-12-13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D4EBD-ABA3-468A-ACA3-C01CE719B1FA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991350" y="1676400"/>
            <a:ext cx="1695450" cy="4449763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1905000" y="1676400"/>
            <a:ext cx="4933950" cy="4449763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6C639-90BA-4D2B-8847-9BDA29352551}" type="datetimeFigureOut">
              <a:rPr lang="ko-KR" altLang="en-US" smtClean="0"/>
              <a:pPr>
                <a:defRPr/>
              </a:pPr>
              <a:t>2011-12-13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2F7B54-3D4A-4FE6-AB94-7C0318668CB3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952523-DC1E-47D1-9BB3-0E89B8873542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5C4D8B-9832-4A59-911B-FED758A0BDFC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6C877A-7713-4B9A-85E0-D880BED2B40C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1752600" y="2819400"/>
            <a:ext cx="3467100" cy="312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372100" y="2819400"/>
            <a:ext cx="3467100" cy="312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9761FD-1E9E-4EC8-A91F-E56406675FD3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1C3ACB-322B-46EB-8A62-EFEBDD641599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BD669A-736B-4F25-A982-3756D612D394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6AC32D-A16F-4E01-99E6-A73BC203AF52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C7803C-2C5D-4278-A6DD-53698716C92E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FF86C-9EB9-4A4A-92B4-CE6472B8CA41}" type="datetimeFigureOut">
              <a:rPr lang="ko-KR" altLang="en-US" smtClean="0"/>
              <a:pPr>
                <a:defRPr/>
              </a:pPr>
              <a:t>2011-12-13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2FF7D-22F4-4DD4-B3C2-768011DECB87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C8D661-A18F-4C14-9E3F-FCC64C2FD8FA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CE8915-FC22-4EAF-B782-6779AC7B148D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067550" y="1676400"/>
            <a:ext cx="1771650" cy="42672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1752600" y="1676400"/>
            <a:ext cx="5162550" cy="42672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3980F4-9E7C-4A79-9BB5-766A145DE939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52600" y="1676400"/>
            <a:ext cx="7086600" cy="884238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idx="1"/>
          </p:nvPr>
        </p:nvSpPr>
        <p:spPr>
          <a:xfrm>
            <a:off x="1752600" y="2819400"/>
            <a:ext cx="7086600" cy="3124200"/>
          </a:xfrm>
        </p:spPr>
        <p:txBody>
          <a:bodyPr/>
          <a:lstStyle/>
          <a:p>
            <a:r>
              <a:rPr lang="ko-KR" altLang="en-US" smtClean="0"/>
              <a:t>표를 추가하려면 아이콘을 클릭하십시오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ADE1D4F-3898-4418-956F-5330068D4416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자유형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제목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7" name="부제목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30" name="날짜 개체 틀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19" name="바닥글 개체 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27" name="슬라이드 번호 개체 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52523-DC1E-47D1-9BB3-0E89B8873542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C4D8B-9832-4A59-911B-FED758A0BDFC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자유형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C877A-7713-4B9A-85E0-D880BED2B40C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761FD-1E9E-4EC8-A91F-E56406675FD3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C3ACB-322B-46EB-8A62-EFEBDD641599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BD669A-736B-4F25-A982-3756D612D394}" type="slidenum">
              <a:rPr lang="ko-KR" altLang="en-US" smtClean="0"/>
              <a:pPr/>
              <a:t>‹#›</a:t>
            </a:fld>
            <a:endParaRPr lang="en-US" altLang="ko-KR"/>
          </a:p>
        </p:txBody>
      </p:sp>
      <p:sp>
        <p:nvSpPr>
          <p:cNvPr id="9" name="바닥글 개체 틀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0C90C-0562-4D14-AF7D-7513F61E9BE8}" type="datetimeFigureOut">
              <a:rPr lang="ko-KR" altLang="en-US" smtClean="0"/>
              <a:pPr>
                <a:defRPr/>
              </a:pPr>
              <a:t>2011-12-13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212802-AA30-4852-95C2-F6EC3D06985F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AC32D-A16F-4E01-99E6-A73BC203AF52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02C7803C-2C5D-4278-A6DD-53698716C92E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8D661-A18F-4C14-9E3F-FCC64C2FD8FA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E8915-FC22-4EAF-B782-6779AC7B148D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980F4-9E7C-4A79-9BB5-766A145DE939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1905000" y="2819400"/>
            <a:ext cx="3314700" cy="3306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372100" y="2819400"/>
            <a:ext cx="3314700" cy="3306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8D989-7E0F-4C06-B1D9-9159CA08451F}" type="datetimeFigureOut">
              <a:rPr lang="ko-KR" altLang="en-US" smtClean="0"/>
              <a:pPr>
                <a:defRPr/>
              </a:pPr>
              <a:t>2011-12-13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84CAD-A504-4123-9638-46D7203652E1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02133-5DF2-403A-8975-8DEF86B6AD85}" type="datetimeFigureOut">
              <a:rPr lang="ko-KR" altLang="en-US" smtClean="0"/>
              <a:pPr>
                <a:defRPr/>
              </a:pPr>
              <a:t>2011-12-13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2174A-1ABC-4A43-A365-D573C85D24F4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CFA9F-E81D-499F-B34F-9234EEF3BB2B}" type="datetimeFigureOut">
              <a:rPr lang="ko-KR" altLang="en-US" smtClean="0"/>
              <a:pPr>
                <a:defRPr/>
              </a:pPr>
              <a:t>2011-12-13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2788D-23F8-4048-B4C7-D93C61F9EC8E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A484A-3194-4F2D-8D62-D8B559892429}" type="datetimeFigureOut">
              <a:rPr lang="ko-KR" altLang="en-US" smtClean="0"/>
              <a:pPr>
                <a:defRPr/>
              </a:pPr>
              <a:t>2011-12-13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60337-9219-4279-A522-110F7033EB56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B02CE-4B87-4042-9FC7-BF6B1F3F1305}" type="datetimeFigureOut">
              <a:rPr lang="ko-KR" altLang="en-US" smtClean="0"/>
              <a:pPr>
                <a:defRPr/>
              </a:pPr>
              <a:t>2011-12-13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C5CA9-033E-4F42-A228-E55A1634DAD3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1AAFC-4168-40B6-9E28-86D06F4CFB46}" type="datetimeFigureOut">
              <a:rPr lang="ko-KR" altLang="en-US" smtClean="0"/>
              <a:pPr>
                <a:defRPr/>
              </a:pPr>
              <a:t>2011-12-13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D6D89-6708-4A23-907C-2574B6DE0141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1676400"/>
            <a:ext cx="6781800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5000" y="2819400"/>
            <a:ext cx="6781800" cy="330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latin typeface="+mn-lt"/>
              </a:defRPr>
            </a:lvl1pPr>
          </a:lstStyle>
          <a:p>
            <a:pPr>
              <a:defRPr/>
            </a:pPr>
            <a:fld id="{B17CCA62-C5E7-4F06-9E1A-2C8314B0AB22}" type="datetimeFigureOut">
              <a:rPr lang="ko-KR" altLang="en-US" smtClean="0"/>
              <a:pPr>
                <a:defRPr/>
              </a:pPr>
              <a:t>2011-12-13</a:t>
            </a:fld>
            <a:endParaRPr lang="ko-KR" alt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900">
                <a:latin typeface="+mn-lt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latin typeface="+mn-lt"/>
              </a:defRPr>
            </a:lvl1pPr>
          </a:lstStyle>
          <a:p>
            <a:pPr>
              <a:defRPr/>
            </a:pPr>
            <a:fld id="{C3B1577C-1CD2-4BBC-8EC0-EA5BDD2C884D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rtl="0" eaLnBrk="1" fontAlgn="base" latinLnBrk="1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latinLnBrk="1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entury Gothic" pitchFamily="34" charset="0"/>
        </a:defRPr>
      </a:lvl2pPr>
      <a:lvl3pPr algn="l" rtl="0" eaLnBrk="1" fontAlgn="base" latinLnBrk="1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entury Gothic" pitchFamily="34" charset="0"/>
        </a:defRPr>
      </a:lvl3pPr>
      <a:lvl4pPr algn="l" rtl="0" eaLnBrk="1" fontAlgn="base" latinLnBrk="1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entury Gothic" pitchFamily="34" charset="0"/>
        </a:defRPr>
      </a:lvl4pPr>
      <a:lvl5pPr algn="l" rtl="0" eaLnBrk="1" fontAlgn="base" latinLnBrk="1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entury Gothic" pitchFamily="34" charset="0"/>
        </a:defRPr>
      </a:lvl5pPr>
      <a:lvl6pPr marL="457200" algn="l" rtl="0" eaLnBrk="1" fontAlgn="base" latinLnBrk="1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entury Gothic" pitchFamily="34" charset="0"/>
        </a:defRPr>
      </a:lvl6pPr>
      <a:lvl7pPr marL="914400" algn="l" rtl="0" eaLnBrk="1" fontAlgn="base" latinLnBrk="1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entury Gothic" pitchFamily="34" charset="0"/>
        </a:defRPr>
      </a:lvl7pPr>
      <a:lvl8pPr marL="1371600" algn="l" rtl="0" eaLnBrk="1" fontAlgn="base" latinLnBrk="1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entury Gothic" pitchFamily="34" charset="0"/>
        </a:defRPr>
      </a:lvl8pPr>
      <a:lvl9pPr marL="1828800" algn="l" rtl="0" eaLnBrk="1" fontAlgn="base" latinLnBrk="1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1" fontAlgn="base" latinLnBrk="1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latinLnBrk="1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latinLnBrk="1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latinLnBrk="1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1676400"/>
            <a:ext cx="7086600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52600" y="2819400"/>
            <a:ext cx="7086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latin typeface="+mn-lt"/>
              </a:defRPr>
            </a:lvl1pPr>
          </a:lstStyle>
          <a:p>
            <a:endParaRPr lang="en-US" altLang="ko-KR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900">
                <a:latin typeface="+mn-lt"/>
              </a:defRPr>
            </a:lvl1pPr>
          </a:lstStyle>
          <a:p>
            <a:endParaRPr lang="en-US" altLang="ko-KR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latin typeface="+mn-lt"/>
              </a:defRPr>
            </a:lvl1pPr>
          </a:lstStyle>
          <a:p>
            <a:fld id="{6071D507-10DC-40A4-B80E-D146405772EE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</p:sldLayoutIdLst>
  <p:txStyles>
    <p:titleStyle>
      <a:lvl1pPr algn="l" rtl="0" eaLnBrk="1" fontAlgn="base" latinLnBrk="1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latinLnBrk="1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entury Gothic" pitchFamily="34" charset="0"/>
        </a:defRPr>
      </a:lvl2pPr>
      <a:lvl3pPr algn="l" rtl="0" eaLnBrk="1" fontAlgn="base" latinLnBrk="1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entury Gothic" pitchFamily="34" charset="0"/>
        </a:defRPr>
      </a:lvl3pPr>
      <a:lvl4pPr algn="l" rtl="0" eaLnBrk="1" fontAlgn="base" latinLnBrk="1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entury Gothic" pitchFamily="34" charset="0"/>
        </a:defRPr>
      </a:lvl4pPr>
      <a:lvl5pPr algn="l" rtl="0" eaLnBrk="1" fontAlgn="base" latinLnBrk="1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entury Gothic" pitchFamily="34" charset="0"/>
        </a:defRPr>
      </a:lvl5pPr>
      <a:lvl6pPr marL="457200" algn="l" rtl="0" eaLnBrk="1" fontAlgn="base" latinLnBrk="1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entury Gothic" pitchFamily="34" charset="0"/>
        </a:defRPr>
      </a:lvl6pPr>
      <a:lvl7pPr marL="914400" algn="l" rtl="0" eaLnBrk="1" fontAlgn="base" latinLnBrk="1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entury Gothic" pitchFamily="34" charset="0"/>
        </a:defRPr>
      </a:lvl7pPr>
      <a:lvl8pPr marL="1371600" algn="l" rtl="0" eaLnBrk="1" fontAlgn="base" latinLnBrk="1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entury Gothic" pitchFamily="34" charset="0"/>
        </a:defRPr>
      </a:lvl8pPr>
      <a:lvl9pPr marL="1828800" algn="l" rtl="0" eaLnBrk="1" fontAlgn="base" latinLnBrk="1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1" fontAlgn="base" latinLnBrk="1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latinLnBrk="1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latinLnBrk="1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latinLnBrk="1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자유형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자유형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제목 개체 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0" name="텍스트 개체 틀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0" name="날짜 개체 틀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B17CCA62-C5E7-4F06-9E1A-2C8314B0AB22}" type="datetimeFigureOut">
              <a:rPr lang="ko-KR" altLang="en-US" smtClean="0"/>
              <a:pPr>
                <a:defRPr/>
              </a:pPr>
              <a:t>2011-12-13</a:t>
            </a:fld>
            <a:endParaRPr lang="ko-KR" altLang="en-US"/>
          </a:p>
        </p:txBody>
      </p:sp>
      <p:sp>
        <p:nvSpPr>
          <p:cNvPr id="22" name="바닥글 개체 틀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18" name="슬라이드 번호 개체 틀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C3B1577C-1CD2-4BBC-8EC0-EA5BDD2C884D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1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1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1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1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1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1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1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1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1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1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sz="5400" dirty="0" smtClean="0">
                <a:latin typeface="굴림" pitchFamily="50" charset="-127"/>
                <a:ea typeface="굴림" pitchFamily="50" charset="-127"/>
              </a:rPr>
              <a:t>도로기하구조 설계</a:t>
            </a:r>
            <a:endParaRPr lang="ko-KR" altLang="en-US" sz="5400" dirty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5" name="부제목 4"/>
          <p:cNvSpPr>
            <a:spLocks noGrp="1"/>
          </p:cNvSpPr>
          <p:nvPr>
            <p:ph type="subTitle" idx="1"/>
          </p:nvPr>
        </p:nvSpPr>
        <p:spPr>
          <a:xfrm>
            <a:off x="2819400" y="2132856"/>
            <a:ext cx="6324600" cy="685800"/>
          </a:xfrm>
        </p:spPr>
        <p:txBody>
          <a:bodyPr/>
          <a:lstStyle/>
          <a:p>
            <a:r>
              <a:rPr lang="ko-KR" altLang="en-US" dirty="0" smtClean="0"/>
              <a:t>교차로 설계</a:t>
            </a:r>
            <a:endParaRPr lang="ko-KR" altLang="en-US" dirty="0"/>
          </a:p>
        </p:txBody>
      </p:sp>
      <p:sp>
        <p:nvSpPr>
          <p:cNvPr id="6" name="부제목 4"/>
          <p:cNvSpPr txBox="1">
            <a:spLocks/>
          </p:cNvSpPr>
          <p:nvPr/>
        </p:nvSpPr>
        <p:spPr bwMode="auto">
          <a:xfrm>
            <a:off x="3779912" y="5373216"/>
            <a:ext cx="513697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전민규 양석현 최용훈 한동규</a:t>
            </a:r>
            <a:endParaRPr kumimoji="0" lang="ko-KR" alt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CONTENTS</a:t>
            </a:r>
            <a:endParaRPr lang="ko-KR" altLang="en-US" dirty="0" smtClean="0"/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7467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내용 개체 틀 7" descr="2011-12-12 14.17.3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8596" y="1643050"/>
            <a:ext cx="7143800" cy="4297443"/>
          </a:xfrm>
        </p:spPr>
      </p:pic>
      <p:sp>
        <p:nvSpPr>
          <p:cNvPr id="9" name="제목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현 교차로 문제점</a:t>
            </a:r>
            <a:endParaRPr lang="ko-KR" altLang="en-US" dirty="0"/>
          </a:p>
        </p:txBody>
      </p:sp>
      <p:pic>
        <p:nvPicPr>
          <p:cNvPr id="7" name="내용 개체 틀 6" descr="2011-12-12 14.17.57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642910" y="2000240"/>
            <a:ext cx="7286676" cy="438339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현 교차로 문제점</a:t>
            </a:r>
          </a:p>
        </p:txBody>
      </p:sp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buClr>
                <a:schemeClr val="accent5"/>
              </a:buClr>
              <a:buFont typeface="Wingdings" pitchFamily="2" charset="2"/>
              <a:buChar char="Ø"/>
              <a:defRPr/>
            </a:pPr>
            <a:r>
              <a:rPr lang="ko-KR" altLang="en-US" sz="2000" dirty="0" smtClean="0"/>
              <a:t>교차로가 필요이상으로 넓다</a:t>
            </a:r>
            <a:endParaRPr lang="en-US" altLang="ko-KR" sz="2000" dirty="0" smtClean="0"/>
          </a:p>
          <a:p>
            <a:pPr fontAlgn="auto">
              <a:spcAft>
                <a:spcPts val="0"/>
              </a:spcAft>
              <a:buClr>
                <a:schemeClr val="accent5"/>
              </a:buClr>
              <a:buFont typeface="Wingdings" pitchFamily="2" charset="2"/>
              <a:buChar char="Ø"/>
              <a:defRPr/>
            </a:pPr>
            <a:endParaRPr lang="en-US" altLang="ko-KR" sz="2000" dirty="0" smtClean="0"/>
          </a:p>
          <a:p>
            <a:pPr fontAlgn="auto">
              <a:spcAft>
                <a:spcPts val="0"/>
              </a:spcAft>
              <a:buClr>
                <a:schemeClr val="accent5"/>
              </a:buClr>
              <a:buFont typeface="Wingdings" pitchFamily="2" charset="2"/>
              <a:buChar char="Ø"/>
              <a:defRPr/>
            </a:pPr>
            <a:r>
              <a:rPr lang="ko-KR" altLang="en-US" sz="2000" dirty="0" smtClean="0"/>
              <a:t>교차로 내 무단횡단이 잦아 사고위험도가 높다</a:t>
            </a:r>
            <a:endParaRPr lang="en-US" altLang="ko-KR" sz="2000" dirty="0" smtClean="0"/>
          </a:p>
          <a:p>
            <a:pPr fontAlgn="auto">
              <a:spcAft>
                <a:spcPts val="0"/>
              </a:spcAft>
              <a:buClr>
                <a:schemeClr val="accent5"/>
              </a:buClr>
              <a:buFont typeface="Wingdings" pitchFamily="2" charset="2"/>
              <a:buChar char="Ø"/>
              <a:defRPr/>
            </a:pPr>
            <a:endParaRPr lang="en-US" altLang="ko-KR" sz="2000" dirty="0" smtClean="0"/>
          </a:p>
          <a:p>
            <a:pPr fontAlgn="auto">
              <a:spcAft>
                <a:spcPts val="0"/>
              </a:spcAft>
              <a:buClr>
                <a:schemeClr val="accent5"/>
              </a:buClr>
              <a:buFont typeface="Wingdings" pitchFamily="2" charset="2"/>
              <a:buChar char="Ø"/>
              <a:defRPr/>
            </a:pPr>
            <a:r>
              <a:rPr lang="ko-KR" altLang="en-US" sz="2000" dirty="0" smtClean="0"/>
              <a:t>공대</a:t>
            </a:r>
            <a:r>
              <a:rPr lang="en-US" altLang="ko-KR" sz="2000" dirty="0" smtClean="0"/>
              <a:t>1</a:t>
            </a:r>
            <a:r>
              <a:rPr lang="ko-KR" altLang="en-US" sz="2000" dirty="0" smtClean="0"/>
              <a:t>호관 건물 방면 진입로가 내리막이라서 과속차량으로 사고위험</a:t>
            </a:r>
            <a:endParaRPr lang="en-US" altLang="ko-KR" sz="2000" dirty="0" smtClean="0"/>
          </a:p>
          <a:p>
            <a:pPr fontAlgn="auto">
              <a:spcAft>
                <a:spcPts val="0"/>
              </a:spcAft>
              <a:buClr>
                <a:schemeClr val="accent5"/>
              </a:buClr>
              <a:buFont typeface="Wingdings" pitchFamily="2" charset="2"/>
              <a:buChar char="Ø"/>
              <a:defRPr/>
            </a:pPr>
            <a:endParaRPr lang="en-US" altLang="ko-KR" sz="2000" dirty="0"/>
          </a:p>
          <a:p>
            <a:pPr fontAlgn="auto">
              <a:spcAft>
                <a:spcPts val="0"/>
              </a:spcAft>
              <a:buClr>
                <a:schemeClr val="accent5"/>
              </a:buClr>
              <a:buFont typeface="Wingdings" pitchFamily="2" charset="2"/>
              <a:buChar char="Ø"/>
              <a:defRPr/>
            </a:pPr>
            <a:endParaRPr lang="en-US" altLang="ko-KR" sz="2000" dirty="0" smtClean="0"/>
          </a:p>
          <a:p>
            <a:pPr fontAlgn="auto">
              <a:spcAft>
                <a:spcPts val="0"/>
              </a:spcAft>
              <a:buClr>
                <a:schemeClr val="accent5"/>
              </a:buClr>
              <a:buNone/>
              <a:defRPr/>
            </a:pPr>
            <a:endParaRPr lang="en-US" altLang="ko-KR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설계 고려요소 </a:t>
            </a:r>
          </a:p>
        </p:txBody>
      </p:sp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buClr>
                <a:schemeClr val="accent5"/>
              </a:buClr>
              <a:buFont typeface="Wingdings" pitchFamily="2" charset="2"/>
              <a:buChar char="Ø"/>
              <a:defRPr/>
            </a:pPr>
            <a:r>
              <a:rPr lang="ko-KR" altLang="en-US" sz="2000" dirty="0" smtClean="0"/>
              <a:t>상충지점 수를 최소화</a:t>
            </a:r>
            <a:endParaRPr lang="en-US" altLang="ko-KR" sz="2000" dirty="0" smtClean="0"/>
          </a:p>
          <a:p>
            <a:pPr fontAlgn="auto">
              <a:spcAft>
                <a:spcPts val="0"/>
              </a:spcAft>
              <a:buClr>
                <a:schemeClr val="accent5"/>
              </a:buClr>
              <a:buFont typeface="Wingdings" pitchFamily="2" charset="2"/>
              <a:buChar char="Ø"/>
              <a:defRPr/>
            </a:pPr>
            <a:endParaRPr lang="en-US" altLang="ko-KR" sz="2000" dirty="0" smtClean="0"/>
          </a:p>
          <a:p>
            <a:pPr fontAlgn="auto">
              <a:spcAft>
                <a:spcPts val="0"/>
              </a:spcAft>
              <a:buClr>
                <a:schemeClr val="accent5"/>
              </a:buClr>
              <a:buFont typeface="Wingdings" pitchFamily="2" charset="2"/>
              <a:buChar char="Ø"/>
              <a:defRPr/>
            </a:pPr>
            <a:r>
              <a:rPr lang="ko-KR" altLang="en-US" sz="2000" dirty="0" smtClean="0"/>
              <a:t>교통량이 많은 구간 고려</a:t>
            </a:r>
            <a:endParaRPr lang="en-US" altLang="ko-KR" sz="2000" dirty="0" smtClean="0"/>
          </a:p>
          <a:p>
            <a:pPr fontAlgn="auto">
              <a:spcAft>
                <a:spcPts val="0"/>
              </a:spcAft>
              <a:buClr>
                <a:schemeClr val="accent5"/>
              </a:buClr>
              <a:buFont typeface="Wingdings" pitchFamily="2" charset="2"/>
              <a:buChar char="Ø"/>
              <a:defRPr/>
            </a:pPr>
            <a:endParaRPr lang="en-US" altLang="ko-KR" sz="2000" dirty="0" smtClean="0"/>
          </a:p>
          <a:p>
            <a:pPr fontAlgn="auto">
              <a:spcAft>
                <a:spcPts val="0"/>
              </a:spcAft>
              <a:buClr>
                <a:schemeClr val="accent5"/>
              </a:buClr>
              <a:buFont typeface="Wingdings" pitchFamily="2" charset="2"/>
              <a:buChar char="Ø"/>
              <a:defRPr/>
            </a:pPr>
            <a:r>
              <a:rPr lang="ko-KR" altLang="en-US" sz="2000" dirty="0" smtClean="0"/>
              <a:t>내리막 과속차량 통제</a:t>
            </a:r>
            <a:endParaRPr lang="en-US" altLang="ko-KR" sz="2000" dirty="0" smtClean="0"/>
          </a:p>
          <a:p>
            <a:pPr fontAlgn="auto">
              <a:spcAft>
                <a:spcPts val="0"/>
              </a:spcAft>
              <a:buClr>
                <a:schemeClr val="accent5"/>
              </a:buClr>
              <a:buFont typeface="Wingdings" pitchFamily="2" charset="2"/>
              <a:buChar char="Ø"/>
              <a:defRPr/>
            </a:pPr>
            <a:endParaRPr lang="en-US" altLang="ko-KR" sz="2000" dirty="0" smtClean="0"/>
          </a:p>
          <a:p>
            <a:pPr fontAlgn="auto">
              <a:spcAft>
                <a:spcPts val="0"/>
              </a:spcAft>
              <a:buClr>
                <a:schemeClr val="accent5"/>
              </a:buClr>
              <a:buFont typeface="Wingdings" pitchFamily="2" charset="2"/>
              <a:buChar char="Ø"/>
              <a:defRPr/>
            </a:pPr>
            <a:r>
              <a:rPr lang="ko-KR" altLang="en-US" sz="2000" dirty="0" smtClean="0"/>
              <a:t>교차로 내 과다공간 최적활용</a:t>
            </a:r>
            <a:endParaRPr lang="en-US" altLang="ko-KR" sz="2000" dirty="0" smtClean="0"/>
          </a:p>
          <a:p>
            <a:pPr fontAlgn="auto">
              <a:spcAft>
                <a:spcPts val="0"/>
              </a:spcAft>
              <a:buClr>
                <a:schemeClr val="accent5"/>
              </a:buClr>
              <a:buFont typeface="Wingdings" pitchFamily="2" charset="2"/>
              <a:buChar char="Ø"/>
              <a:defRPr/>
            </a:pPr>
            <a:endParaRPr lang="en-US" altLang="ko-KR" sz="2000" dirty="0" smtClean="0"/>
          </a:p>
          <a:p>
            <a:pPr fontAlgn="auto">
              <a:spcAft>
                <a:spcPts val="0"/>
              </a:spcAft>
              <a:buClr>
                <a:schemeClr val="accent5"/>
              </a:buClr>
              <a:buFont typeface="Wingdings" pitchFamily="2" charset="2"/>
              <a:buChar char="Ø"/>
              <a:defRPr/>
            </a:pPr>
            <a:r>
              <a:rPr lang="ko-KR" altLang="en-US" sz="2000" dirty="0" smtClean="0"/>
              <a:t>보행자 횡단 위험인자 제거</a:t>
            </a:r>
            <a:endParaRPr lang="en-US" altLang="ko-KR" sz="2000" dirty="0" smtClean="0"/>
          </a:p>
          <a:p>
            <a:pPr fontAlgn="auto">
              <a:spcAft>
                <a:spcPts val="0"/>
              </a:spcAft>
              <a:buClr>
                <a:schemeClr val="accent5"/>
              </a:buClr>
              <a:buNone/>
              <a:defRPr/>
            </a:pPr>
            <a:endParaRPr lang="en-US" altLang="ko-KR" sz="2000" dirty="0" smtClean="0"/>
          </a:p>
          <a:p>
            <a:pPr fontAlgn="auto"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/>
            </a:pPr>
            <a:endParaRPr lang="en-US" altLang="ko-KR" sz="2000" dirty="0" smtClean="0"/>
          </a:p>
          <a:p>
            <a:pPr fontAlgn="auto"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/>
            </a:pPr>
            <a:endParaRPr lang="en-US" altLang="ko-KR" sz="2000" dirty="0" smtClean="0"/>
          </a:p>
          <a:p>
            <a:pPr fontAlgn="auto"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/>
            </a:pPr>
            <a:endParaRPr lang="en-US" altLang="ko-KR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교차로의 </a:t>
            </a:r>
            <a:r>
              <a:rPr lang="ko-KR" altLang="en-US" dirty="0" err="1" smtClean="0"/>
              <a:t>시거</a:t>
            </a:r>
            <a:endParaRPr lang="ko-KR" altLang="en-US" dirty="0" smtClean="0"/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352425" y="1268413"/>
            <a:ext cx="8396288" cy="5184775"/>
          </a:xfrm>
        </p:spPr>
        <p:txBody>
          <a:bodyPr/>
          <a:lstStyle/>
          <a:p>
            <a:pPr fontAlgn="auto">
              <a:spcAft>
                <a:spcPts val="0"/>
              </a:spcAft>
              <a:buClr>
                <a:schemeClr val="accent5"/>
              </a:buClr>
              <a:buFont typeface="Wingdings" pitchFamily="2" charset="2"/>
              <a:buChar char="Ø"/>
              <a:defRPr/>
            </a:pPr>
            <a:r>
              <a:rPr lang="ko-KR" altLang="en-US" sz="2000" dirty="0" err="1" smtClean="0"/>
              <a:t>시거</a:t>
            </a:r>
            <a:r>
              <a:rPr lang="ko-KR" altLang="en-US" sz="2000" dirty="0" smtClean="0"/>
              <a:t> 산정 </a:t>
            </a:r>
            <a:r>
              <a:rPr lang="en-US" altLang="ko-KR" sz="2000" dirty="0" smtClean="0"/>
              <a:t>:</a:t>
            </a:r>
            <a:r>
              <a:rPr lang="ko-KR" altLang="en-US" sz="2000" dirty="0" smtClean="0"/>
              <a:t> 모든 자동차의 운전자가 타 자동차의 위치 및 속도를 파악할 수 있도록 충분한 </a:t>
            </a:r>
            <a:r>
              <a:rPr lang="ko-KR" altLang="en-US" sz="2000" dirty="0" err="1" smtClean="0"/>
              <a:t>시거</a:t>
            </a:r>
            <a:r>
              <a:rPr lang="ko-KR" altLang="en-US" sz="2000" dirty="0" smtClean="0"/>
              <a:t> 확보</a:t>
            </a:r>
            <a:r>
              <a:rPr lang="en-US" altLang="ko-KR" sz="2000" dirty="0" smtClean="0"/>
              <a:t>.</a:t>
            </a:r>
            <a:r>
              <a:rPr lang="ko-KR" altLang="en-US" sz="2000" dirty="0" smtClean="0"/>
              <a:t> </a:t>
            </a:r>
            <a:endParaRPr lang="en-US" altLang="ko-KR" sz="2000" dirty="0" smtClean="0"/>
          </a:p>
          <a:p>
            <a:pPr fontAlgn="auto">
              <a:spcAft>
                <a:spcPts val="0"/>
              </a:spcAft>
              <a:buClr>
                <a:schemeClr val="accent5"/>
              </a:buClr>
              <a:buFont typeface="Wingdings" pitchFamily="2" charset="2"/>
              <a:buChar char="Ø"/>
              <a:defRPr/>
            </a:pPr>
            <a:r>
              <a:rPr lang="ko-KR" altLang="en-US" sz="2000" dirty="0" smtClean="0"/>
              <a:t> </a:t>
            </a:r>
            <a:r>
              <a:rPr lang="ko-KR" altLang="en-US" sz="2000" dirty="0" err="1" smtClean="0"/>
              <a:t>비신호</a:t>
            </a:r>
            <a:r>
              <a:rPr lang="ko-KR" altLang="en-US" sz="2000" dirty="0" smtClean="0"/>
              <a:t> 교차로에서 운전자가 불쾌감을 주지 않을 정도의 감속도</a:t>
            </a:r>
            <a:r>
              <a:rPr lang="en-US" altLang="ko-KR" sz="2000" dirty="0" smtClean="0"/>
              <a:t>(a) 2.0m/sec</a:t>
            </a:r>
            <a:r>
              <a:rPr lang="en-US" altLang="ko-KR" sz="2000" baseline="30000" dirty="0" smtClean="0"/>
              <a:t>2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운전자의 인지 반응시간</a:t>
            </a:r>
            <a:r>
              <a:rPr lang="en-US" altLang="ko-KR" sz="2000" dirty="0" smtClean="0"/>
              <a:t>(t) 2</a:t>
            </a:r>
            <a:r>
              <a:rPr lang="ko-KR" altLang="en-US" sz="2000" dirty="0" smtClean="0"/>
              <a:t>초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속도 조절 시간 </a:t>
            </a:r>
            <a:r>
              <a:rPr lang="en-US" altLang="ko-KR" sz="2000" dirty="0" smtClean="0"/>
              <a:t>1</a:t>
            </a:r>
            <a:r>
              <a:rPr lang="ko-KR" altLang="en-US" sz="2000" dirty="0" smtClean="0"/>
              <a:t>초를 적용한 최소 </a:t>
            </a:r>
            <a:r>
              <a:rPr lang="ko-KR" altLang="en-US" sz="2000" dirty="0" err="1" smtClean="0"/>
              <a:t>시거는</a:t>
            </a:r>
            <a:r>
              <a:rPr lang="ko-KR" altLang="en-US" sz="2000" dirty="0" smtClean="0"/>
              <a:t> 약 </a:t>
            </a:r>
            <a:r>
              <a:rPr lang="en-US" altLang="ko-KR" sz="2000" dirty="0" smtClean="0"/>
              <a:t>47m.</a:t>
            </a:r>
          </a:p>
          <a:p>
            <a:pPr fontAlgn="auto"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/>
            </a:pPr>
            <a:endParaRPr lang="en-US" altLang="ko-KR" sz="2000" dirty="0" smtClean="0"/>
          </a:p>
          <a:p>
            <a:pPr fontAlgn="auto"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/>
            </a:pPr>
            <a:endParaRPr lang="en-US" altLang="ko-KR" sz="2000" dirty="0" smtClean="0"/>
          </a:p>
          <a:p>
            <a:pPr fontAlgn="auto">
              <a:spcAft>
                <a:spcPts val="0"/>
              </a:spcAft>
              <a:buClr>
                <a:schemeClr val="accent5"/>
              </a:buClr>
              <a:buFont typeface="Wingdings" pitchFamily="2" charset="2"/>
              <a:buChar char="Ø"/>
              <a:defRPr/>
            </a:pPr>
            <a:r>
              <a:rPr lang="ko-KR" altLang="en-US" sz="2000" dirty="0" smtClean="0"/>
              <a:t>비 신호 교차로의 최소 </a:t>
            </a:r>
            <a:r>
              <a:rPr lang="ko-KR" altLang="en-US" sz="2000" dirty="0" err="1" smtClean="0"/>
              <a:t>시거</a:t>
            </a:r>
            <a:endParaRPr lang="en-US" altLang="ko-KR" sz="2000" dirty="0" smtClean="0"/>
          </a:p>
          <a:p>
            <a:pPr fontAlgn="auto">
              <a:spcAft>
                <a:spcPts val="0"/>
              </a:spcAft>
              <a:buClr>
                <a:schemeClr val="accent5"/>
              </a:buClr>
              <a:buFont typeface="Wingdings" pitchFamily="2" charset="2"/>
              <a:buChar char="Ø"/>
              <a:defRPr/>
            </a:pPr>
            <a:endParaRPr lang="en-US" altLang="ko-KR" sz="2000" dirty="0" smtClean="0"/>
          </a:p>
          <a:p>
            <a:pPr fontAlgn="auto">
              <a:spcAft>
                <a:spcPts val="0"/>
              </a:spcAft>
              <a:buClr>
                <a:schemeClr val="accent5"/>
              </a:buClr>
              <a:buFont typeface="Wingdings" pitchFamily="2" charset="2"/>
              <a:buChar char="Ø"/>
              <a:defRPr/>
            </a:pPr>
            <a:endParaRPr lang="en-US" altLang="ko-KR" sz="2000" dirty="0" smtClean="0"/>
          </a:p>
          <a:p>
            <a:pPr fontAlgn="auto">
              <a:spcAft>
                <a:spcPts val="0"/>
              </a:spcAft>
              <a:buClr>
                <a:schemeClr val="accent5"/>
              </a:buClr>
              <a:buFont typeface="Wingdings" pitchFamily="2" charset="2"/>
              <a:buChar char="Ø"/>
              <a:defRPr/>
            </a:pPr>
            <a:endParaRPr lang="en-US" altLang="ko-KR" sz="2000" dirty="0" smtClean="0"/>
          </a:p>
          <a:p>
            <a:pPr fontAlgn="auto">
              <a:spcAft>
                <a:spcPts val="0"/>
              </a:spcAft>
              <a:buClr>
                <a:schemeClr val="accent5"/>
              </a:buClr>
              <a:buFont typeface="Wingdings" pitchFamily="2" charset="2"/>
              <a:buChar char="Ø"/>
              <a:defRPr/>
            </a:pPr>
            <a:r>
              <a:rPr lang="ko-KR" altLang="en-US" sz="2000" dirty="0" smtClean="0"/>
              <a:t>교차로 내에 </a:t>
            </a:r>
            <a:r>
              <a:rPr lang="ko-KR" altLang="en-US" sz="2000" dirty="0" err="1" smtClean="0"/>
              <a:t>시거</a:t>
            </a:r>
            <a:r>
              <a:rPr lang="ko-KR" altLang="en-US" sz="2000" dirty="0" smtClean="0"/>
              <a:t> 장애물이 없어 </a:t>
            </a:r>
            <a:r>
              <a:rPr lang="ko-KR" altLang="en-US" sz="2000" dirty="0" err="1" smtClean="0"/>
              <a:t>시거</a:t>
            </a:r>
            <a:r>
              <a:rPr lang="ko-KR" altLang="en-US" sz="2000" dirty="0" smtClean="0"/>
              <a:t> 확보됨</a:t>
            </a:r>
            <a:r>
              <a:rPr lang="en-US" altLang="ko-KR" sz="2000" dirty="0" smtClean="0"/>
              <a:t>.</a:t>
            </a:r>
          </a:p>
          <a:p>
            <a:pPr fontAlgn="auto">
              <a:spcAft>
                <a:spcPts val="0"/>
              </a:spcAft>
              <a:buClr>
                <a:schemeClr val="accent5"/>
              </a:buClr>
              <a:buFont typeface="Wingdings" pitchFamily="2" charset="2"/>
              <a:buChar char="Ø"/>
              <a:defRPr/>
            </a:pPr>
            <a:endParaRPr lang="en-US" altLang="ko-KR" sz="2000" dirty="0" smtClean="0"/>
          </a:p>
          <a:p>
            <a:pPr fontAlgn="auto">
              <a:spcAft>
                <a:spcPts val="0"/>
              </a:spcAft>
              <a:buClr>
                <a:schemeClr val="accent5"/>
              </a:buClr>
              <a:buFont typeface="Wingdings" pitchFamily="2" charset="2"/>
              <a:buChar char="Ø"/>
              <a:defRPr/>
            </a:pPr>
            <a:endParaRPr lang="en-US" altLang="ko-KR" sz="2000" dirty="0" smtClean="0"/>
          </a:p>
          <a:p>
            <a:pPr fontAlgn="auto">
              <a:spcAft>
                <a:spcPts val="0"/>
              </a:spcAft>
              <a:buClr>
                <a:schemeClr val="accent5"/>
              </a:buClr>
              <a:buFont typeface="Wingdings" pitchFamily="2" charset="2"/>
              <a:buChar char="Ø"/>
              <a:defRPr/>
            </a:pPr>
            <a:endParaRPr lang="en-US" altLang="ko-KR" dirty="0" smtClean="0"/>
          </a:p>
          <a:p>
            <a:pPr fontAlgn="auto">
              <a:spcAft>
                <a:spcPts val="0"/>
              </a:spcAft>
              <a:buClr>
                <a:schemeClr val="accent5"/>
              </a:buClr>
              <a:buFont typeface="Wingdings" pitchFamily="2" charset="2"/>
              <a:buChar char="Ø"/>
              <a:defRPr/>
            </a:pPr>
            <a:endParaRPr lang="en-US" altLang="ko-KR" dirty="0" smtClean="0"/>
          </a:p>
          <a:p>
            <a:pPr fontAlgn="auto">
              <a:spcAft>
                <a:spcPts val="0"/>
              </a:spcAft>
              <a:buClr>
                <a:schemeClr val="accent5"/>
              </a:buClr>
              <a:buFont typeface="Wingdings" pitchFamily="2" charset="2"/>
              <a:buChar char="Ø"/>
              <a:defRPr/>
            </a:pPr>
            <a:endParaRPr lang="en-US" altLang="ko-KR" dirty="0" smtClean="0"/>
          </a:p>
          <a:p>
            <a:pPr fontAlgn="auto">
              <a:spcAft>
                <a:spcPts val="0"/>
              </a:spcAft>
              <a:buClr>
                <a:schemeClr val="accent5"/>
              </a:buClr>
              <a:buFont typeface="Wingdings" pitchFamily="2" charset="2"/>
              <a:buChar char="Ø"/>
              <a:defRPr/>
            </a:pPr>
            <a:endParaRPr lang="en-US" altLang="ko-KR" dirty="0" smtClean="0"/>
          </a:p>
          <a:p>
            <a:pPr fontAlgn="auto">
              <a:spcAft>
                <a:spcPts val="0"/>
              </a:spcAft>
              <a:buClr>
                <a:schemeClr val="accent5"/>
              </a:buClr>
              <a:buFont typeface="Wingdings" pitchFamily="2" charset="2"/>
              <a:buChar char="Ø"/>
              <a:defRPr/>
            </a:pPr>
            <a:endParaRPr lang="en-US" altLang="ko-KR" dirty="0" smtClean="0"/>
          </a:p>
          <a:p>
            <a:pPr fontAlgn="auto">
              <a:spcAft>
                <a:spcPts val="0"/>
              </a:spcAft>
              <a:buClr>
                <a:schemeClr val="accent5"/>
              </a:buClr>
              <a:buFont typeface="Wingdings" pitchFamily="2" charset="2"/>
              <a:buChar char="Ø"/>
              <a:defRPr/>
            </a:pPr>
            <a:endParaRPr lang="en-US" altLang="ko-KR" dirty="0" smtClean="0"/>
          </a:p>
          <a:p>
            <a:pPr fontAlgn="auto">
              <a:spcAft>
                <a:spcPts val="0"/>
              </a:spcAft>
              <a:buClr>
                <a:schemeClr val="accent5"/>
              </a:buClr>
              <a:buFont typeface="Wingdings" pitchFamily="2" charset="2"/>
              <a:buChar char="Ø"/>
              <a:defRPr/>
            </a:pPr>
            <a:endParaRPr lang="en-US" altLang="ko-KR" dirty="0" smtClean="0"/>
          </a:p>
          <a:p>
            <a:pPr fontAlgn="auto"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/>
            </a:pPr>
            <a:endParaRPr lang="en-US" altLang="ko-KR" dirty="0" smtClean="0"/>
          </a:p>
        </p:txBody>
      </p:sp>
      <p:graphicFrame>
        <p:nvGraphicFramePr>
          <p:cNvPr id="6" name="표 5"/>
          <p:cNvGraphicFramePr>
            <a:graphicFrameLocks noGrp="1"/>
          </p:cNvGraphicFramePr>
          <p:nvPr/>
        </p:nvGraphicFramePr>
        <p:xfrm>
          <a:off x="755650" y="4437063"/>
          <a:ext cx="75608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0140"/>
                <a:gridCol w="1260140"/>
                <a:gridCol w="1260140"/>
                <a:gridCol w="1260140"/>
                <a:gridCol w="1260140"/>
                <a:gridCol w="1260140"/>
              </a:tblGrid>
              <a:tr h="49606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설계 속도</a:t>
                      </a:r>
                      <a:endParaRPr lang="en-US" altLang="ko-KR" dirty="0" smtClean="0"/>
                    </a:p>
                    <a:p>
                      <a:pPr algn="ctr" latinLnBrk="1"/>
                      <a:r>
                        <a:rPr lang="en-US" altLang="ko-KR" dirty="0" smtClean="0"/>
                        <a:t>(km/h)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20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30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40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50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60</a:t>
                      </a:r>
                      <a:endParaRPr lang="ko-KR" altLang="en-US" dirty="0"/>
                    </a:p>
                  </a:txBody>
                  <a:tcPr anchor="ctr"/>
                </a:tc>
              </a:tr>
              <a:tr h="64008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최소 </a:t>
                      </a:r>
                      <a:r>
                        <a:rPr lang="ko-KR" altLang="en-US" dirty="0" err="1" smtClean="0"/>
                        <a:t>시거</a:t>
                      </a:r>
                      <a:r>
                        <a:rPr lang="en-US" altLang="ko-KR" dirty="0" smtClean="0"/>
                        <a:t>(m)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25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40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60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85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115</a:t>
                      </a:r>
                      <a:endParaRPr lang="ko-KR" alt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액자 7"/>
          <p:cNvSpPr/>
          <p:nvPr/>
        </p:nvSpPr>
        <p:spPr>
          <a:xfrm>
            <a:off x="3289300" y="4437063"/>
            <a:ext cx="1223963" cy="1295400"/>
          </a:xfrm>
          <a:prstGeom prst="frame">
            <a:avLst>
              <a:gd name="adj1" fmla="val 492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schemeClr val="tx1"/>
              </a:solidFill>
            </a:endParaRPr>
          </a:p>
        </p:txBody>
      </p:sp>
      <p:pic>
        <p:nvPicPr>
          <p:cNvPr id="21531" name="Picture 2" descr="C:\Documents and Settings\MYHOME\바탕 화면\도로\시거계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643182"/>
            <a:ext cx="8215370" cy="1108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ko-KR" altLang="en-US" smtClean="0"/>
              <a:t> 회전 반경</a:t>
            </a:r>
          </a:p>
        </p:txBody>
      </p:sp>
      <p:graphicFrame>
        <p:nvGraphicFramePr>
          <p:cNvPr id="11" name="내용 개체 틀 10"/>
          <p:cNvGraphicFramePr>
            <a:graphicFrameLocks noGrp="1"/>
          </p:cNvGraphicFramePr>
          <p:nvPr>
            <p:ph idx="1"/>
          </p:nvPr>
        </p:nvGraphicFramePr>
        <p:xfrm>
          <a:off x="857224" y="2071678"/>
          <a:ext cx="7680324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5319"/>
                <a:gridCol w="1153001"/>
                <a:gridCol w="1153001"/>
                <a:gridCol w="1153001"/>
                <a:gridCol w="1153001"/>
                <a:gridCol w="1153001"/>
              </a:tblGrid>
              <a:tr h="0">
                <a:tc gridSpan="6"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/>
                        <a:t>교차로 곡선의 최소회전 반경</a:t>
                      </a:r>
                      <a:endParaRPr lang="ko-KR" alt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15254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/>
                        <a:t>회전설계속도</a:t>
                      </a:r>
                      <a:r>
                        <a:rPr lang="en-US" altLang="ko-KR" sz="1600" dirty="0" smtClean="0"/>
                        <a:t>(</a:t>
                      </a:r>
                      <a:r>
                        <a:rPr lang="en-US" altLang="ko-KR" sz="1600" dirty="0" err="1" smtClean="0"/>
                        <a:t>kph</a:t>
                      </a:r>
                      <a:r>
                        <a:rPr lang="en-US" altLang="ko-KR" sz="1600" dirty="0" smtClean="0"/>
                        <a:t>)</a:t>
                      </a:r>
                      <a:endParaRPr lang="ko-KR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20</a:t>
                      </a:r>
                      <a:endParaRPr lang="ko-KR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30</a:t>
                      </a:r>
                      <a:endParaRPr lang="ko-KR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40</a:t>
                      </a:r>
                      <a:endParaRPr lang="ko-KR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50</a:t>
                      </a:r>
                      <a:endParaRPr lang="ko-KR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60</a:t>
                      </a:r>
                      <a:endParaRPr lang="ko-KR" altLang="en-US" sz="1600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dirty="0" smtClean="0"/>
                        <a:t>최소회전반경</a:t>
                      </a:r>
                      <a:r>
                        <a:rPr lang="en-US" altLang="ko-KR" sz="1600" dirty="0" smtClean="0"/>
                        <a:t>(m)</a:t>
                      </a:r>
                      <a:endParaRPr lang="ko-KR" altLang="en-US" sz="16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10</a:t>
                      </a:r>
                      <a:endParaRPr lang="ko-KR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24</a:t>
                      </a:r>
                      <a:endParaRPr lang="ko-KR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46</a:t>
                      </a:r>
                      <a:endParaRPr lang="ko-KR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76</a:t>
                      </a:r>
                      <a:endParaRPr lang="ko-KR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111</a:t>
                      </a:r>
                      <a:endParaRPr lang="ko-KR" altLang="en-US" sz="1600" dirty="0"/>
                    </a:p>
                  </a:txBody>
                  <a:tcPr anchor="ctr"/>
                </a:tc>
              </a:tr>
              <a:tr h="13005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/>
                        <a:t>적정회전반경</a:t>
                      </a:r>
                      <a:r>
                        <a:rPr lang="en-US" altLang="ko-KR" sz="1600" dirty="0" smtClean="0"/>
                        <a:t>(m)</a:t>
                      </a:r>
                      <a:endParaRPr lang="ko-KR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11</a:t>
                      </a:r>
                      <a:endParaRPr lang="ko-KR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25</a:t>
                      </a:r>
                      <a:endParaRPr lang="ko-KR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45</a:t>
                      </a:r>
                      <a:endParaRPr lang="ko-KR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75</a:t>
                      </a:r>
                      <a:endParaRPr lang="ko-KR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111</a:t>
                      </a:r>
                      <a:endParaRPr lang="ko-KR" altLang="en-US" sz="1600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/>
                        <a:t>평균주행속도</a:t>
                      </a:r>
                      <a:r>
                        <a:rPr lang="en-US" altLang="ko-KR" sz="1600" dirty="0" smtClean="0"/>
                        <a:t>(</a:t>
                      </a:r>
                      <a:r>
                        <a:rPr lang="en-US" altLang="ko-KR" sz="1600" dirty="0" err="1" smtClean="0"/>
                        <a:t>kph</a:t>
                      </a:r>
                      <a:r>
                        <a:rPr lang="en-US" altLang="ko-KR" sz="1600" dirty="0" smtClean="0"/>
                        <a:t>)</a:t>
                      </a:r>
                      <a:endParaRPr lang="ko-KR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12</a:t>
                      </a:r>
                      <a:endParaRPr lang="ko-KR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27</a:t>
                      </a:r>
                      <a:endParaRPr lang="ko-KR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35</a:t>
                      </a:r>
                      <a:endParaRPr lang="ko-KR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43</a:t>
                      </a:r>
                      <a:endParaRPr lang="ko-KR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51</a:t>
                      </a:r>
                      <a:endParaRPr lang="ko-KR" altLang="en-US" sz="1600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ko-KR" altLang="en-US" smtClean="0"/>
              <a:t> 평면 교차로 설계 결과</a:t>
            </a:r>
          </a:p>
        </p:txBody>
      </p:sp>
      <p:pic>
        <p:nvPicPr>
          <p:cNvPr id="1027" name="Picture 3" descr="C:\Documents and Settings\com\바탕 화면\23534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71612"/>
            <a:ext cx="8501122" cy="46863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352425" y="260350"/>
            <a:ext cx="7680325" cy="5927725"/>
          </a:xfrm>
        </p:spPr>
        <p:txBody>
          <a:bodyPr anchor="ctr"/>
          <a:lstStyle/>
          <a:p>
            <a:pPr algn="ctr" fontAlgn="auto"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/>
            </a:pPr>
            <a:r>
              <a:rPr lang="en-US" altLang="ko-KR" sz="11500" dirty="0" smtClean="0"/>
              <a:t>Thank you~</a:t>
            </a:r>
            <a:endParaRPr lang="ko-KR" altLang="en-US" sz="1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ue Strands Design Template">
  <a:themeElements>
    <a:clrScheme name="Blue Strands Design Template 3">
      <a:dk1>
        <a:srgbClr val="5F5F5F"/>
      </a:dk1>
      <a:lt1>
        <a:srgbClr val="DEF6F1"/>
      </a:lt1>
      <a:dk2>
        <a:srgbClr val="B2B2B2"/>
      </a:dk2>
      <a:lt2>
        <a:srgbClr val="969696"/>
      </a:lt2>
      <a:accent1>
        <a:srgbClr val="E6E6E6"/>
      </a:accent1>
      <a:accent2>
        <a:srgbClr val="8DC6FF"/>
      </a:accent2>
      <a:accent3>
        <a:srgbClr val="ECFAF7"/>
      </a:accent3>
      <a:accent4>
        <a:srgbClr val="505050"/>
      </a:accent4>
      <a:accent5>
        <a:srgbClr val="F0F0F0"/>
      </a:accent5>
      <a:accent6>
        <a:srgbClr val="7FB3E7"/>
      </a:accent6>
      <a:hlink>
        <a:srgbClr val="0066CC"/>
      </a:hlink>
      <a:folHlink>
        <a:srgbClr val="0000FF"/>
      </a:folHlink>
    </a:clrScheme>
    <a:fontScheme name="Blue Strands Design Templat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굴림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굴림" charset="-127"/>
          </a:defRPr>
        </a:defPPr>
      </a:lstStyle>
    </a:lnDef>
  </a:objectDefaults>
  <a:extraClrSchemeLst>
    <a:extraClrScheme>
      <a:clrScheme name="Blue Strands Design Template 1">
        <a:dk1>
          <a:srgbClr val="0099FF"/>
        </a:dk1>
        <a:lt1>
          <a:srgbClr val="FFFFFF"/>
        </a:lt1>
        <a:dk2>
          <a:srgbClr val="0099FF"/>
        </a:dk2>
        <a:lt2>
          <a:srgbClr val="808080"/>
        </a:lt2>
        <a:accent1>
          <a:srgbClr val="B9D6E5"/>
        </a:accent1>
        <a:accent2>
          <a:srgbClr val="333399"/>
        </a:accent2>
        <a:accent3>
          <a:srgbClr val="FFFFFF"/>
        </a:accent3>
        <a:accent4>
          <a:srgbClr val="0082DA"/>
        </a:accent4>
        <a:accent5>
          <a:srgbClr val="D9E8F0"/>
        </a:accent5>
        <a:accent6>
          <a:srgbClr val="2D2D8A"/>
        </a:accent6>
        <a:hlink>
          <a:srgbClr val="3366CC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Strands Design Template 2">
        <a:dk1>
          <a:srgbClr val="808080"/>
        </a:dk1>
        <a:lt1>
          <a:srgbClr val="FFFFFF"/>
        </a:lt1>
        <a:dk2>
          <a:srgbClr val="0066CC"/>
        </a:dk2>
        <a:lt2>
          <a:srgbClr val="969696"/>
        </a:lt2>
        <a:accent1>
          <a:srgbClr val="DDDDDD"/>
        </a:accent1>
        <a:accent2>
          <a:srgbClr val="33CCFF"/>
        </a:accent2>
        <a:accent3>
          <a:srgbClr val="FFFFFF"/>
        </a:accent3>
        <a:accent4>
          <a:srgbClr val="6C6C6C"/>
        </a:accent4>
        <a:accent5>
          <a:srgbClr val="EBEBEB"/>
        </a:accent5>
        <a:accent6>
          <a:srgbClr val="2DB9E7"/>
        </a:accent6>
        <a:hlink>
          <a:srgbClr val="CC3300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Strands Design Template 3">
        <a:dk1>
          <a:srgbClr val="5F5F5F"/>
        </a:dk1>
        <a:lt1>
          <a:srgbClr val="DEF6F1"/>
        </a:lt1>
        <a:dk2>
          <a:srgbClr val="B2B2B2"/>
        </a:dk2>
        <a:lt2>
          <a:srgbClr val="969696"/>
        </a:lt2>
        <a:accent1>
          <a:srgbClr val="E6E6E6"/>
        </a:accent1>
        <a:accent2>
          <a:srgbClr val="8DC6FF"/>
        </a:accent2>
        <a:accent3>
          <a:srgbClr val="ECFAF7"/>
        </a:accent3>
        <a:accent4>
          <a:srgbClr val="505050"/>
        </a:accent4>
        <a:accent5>
          <a:srgbClr val="F0F0F0"/>
        </a:accent5>
        <a:accent6>
          <a:srgbClr val="7FB3E7"/>
        </a:accent6>
        <a:hlink>
          <a:srgbClr val="0066CC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Strands Design Template 4">
        <a:dk1>
          <a:srgbClr val="3366CC"/>
        </a:dk1>
        <a:lt1>
          <a:srgbClr val="FFFFFF"/>
        </a:lt1>
        <a:dk2>
          <a:srgbClr val="66CCFF"/>
        </a:dk2>
        <a:lt2>
          <a:srgbClr val="808080"/>
        </a:lt2>
        <a:accent1>
          <a:srgbClr val="B4DCFF"/>
        </a:accent1>
        <a:accent2>
          <a:srgbClr val="CCCCFF"/>
        </a:accent2>
        <a:accent3>
          <a:srgbClr val="FFFFFF"/>
        </a:accent3>
        <a:accent4>
          <a:srgbClr val="2A56AE"/>
        </a:accent4>
        <a:accent5>
          <a:srgbClr val="D6EB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Strands Design Template 5">
        <a:dk1>
          <a:srgbClr val="808080"/>
        </a:dk1>
        <a:lt1>
          <a:srgbClr val="FFFFD9"/>
        </a:lt1>
        <a:dk2>
          <a:srgbClr val="3366CC"/>
        </a:dk2>
        <a:lt2>
          <a:srgbClr val="777777"/>
        </a:lt2>
        <a:accent1>
          <a:srgbClr val="EBEECA"/>
        </a:accent1>
        <a:accent2>
          <a:srgbClr val="99CCFF"/>
        </a:accent2>
        <a:accent3>
          <a:srgbClr val="FFFFE9"/>
        </a:accent3>
        <a:accent4>
          <a:srgbClr val="6C6C6C"/>
        </a:accent4>
        <a:accent5>
          <a:srgbClr val="F3F5E1"/>
        </a:accent5>
        <a:accent6>
          <a:srgbClr val="8AB9E7"/>
        </a:accent6>
        <a:hlink>
          <a:srgbClr val="2901BB"/>
        </a:hlink>
        <a:folHlink>
          <a:srgbClr val="FF7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Strands Design Template 6">
        <a:dk1>
          <a:srgbClr val="3366CC"/>
        </a:dk1>
        <a:lt1>
          <a:srgbClr val="008080"/>
        </a:lt1>
        <a:dk2>
          <a:srgbClr val="3399FF"/>
        </a:dk2>
        <a:lt2>
          <a:srgbClr val="005A58"/>
        </a:lt2>
        <a:accent1>
          <a:srgbClr val="8BC2FF"/>
        </a:accent1>
        <a:accent2>
          <a:srgbClr val="FFFFCC"/>
        </a:accent2>
        <a:accent3>
          <a:srgbClr val="AAC0C0"/>
        </a:accent3>
        <a:accent4>
          <a:srgbClr val="2A56AE"/>
        </a:accent4>
        <a:accent5>
          <a:srgbClr val="C4DDFF"/>
        </a:accent5>
        <a:accent6>
          <a:srgbClr val="E7E7B9"/>
        </a:accent6>
        <a:hlink>
          <a:srgbClr val="990000"/>
        </a:hlink>
        <a:folHlink>
          <a:srgbClr val="00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Strands Design Template 7">
        <a:dk1>
          <a:srgbClr val="666666"/>
        </a:dk1>
        <a:lt1>
          <a:srgbClr val="666699"/>
        </a:lt1>
        <a:dk2>
          <a:srgbClr val="99CCFF"/>
        </a:dk2>
        <a:lt2>
          <a:srgbClr val="3E3E5C"/>
        </a:lt2>
        <a:accent1>
          <a:srgbClr val="D2D2D2"/>
        </a:accent1>
        <a:accent2>
          <a:srgbClr val="8DC6FF"/>
        </a:accent2>
        <a:accent3>
          <a:srgbClr val="B8B8CA"/>
        </a:accent3>
        <a:accent4>
          <a:srgbClr val="565656"/>
        </a:accent4>
        <a:accent5>
          <a:srgbClr val="E5E5E5"/>
        </a:accent5>
        <a:accent6>
          <a:srgbClr val="7FB3E7"/>
        </a:accent6>
        <a:hlink>
          <a:srgbClr val="0066FF"/>
        </a:hlink>
        <a:folHlink>
          <a:srgbClr val="FF99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Strands Design Template 8">
        <a:dk1>
          <a:srgbClr val="5C1F00"/>
        </a:dk1>
        <a:lt1>
          <a:srgbClr val="9C3408"/>
        </a:lt1>
        <a:dk2>
          <a:srgbClr val="800000"/>
        </a:dk2>
        <a:lt2>
          <a:srgbClr val="73BCFF"/>
        </a:lt2>
        <a:accent1>
          <a:srgbClr val="D99965"/>
        </a:accent1>
        <a:accent2>
          <a:srgbClr val="3366CC"/>
        </a:accent2>
        <a:accent3>
          <a:srgbClr val="C0AAAA"/>
        </a:accent3>
        <a:accent4>
          <a:srgbClr val="852B06"/>
        </a:accent4>
        <a:accent5>
          <a:srgbClr val="E9CAB8"/>
        </a:accent5>
        <a:accent6>
          <a:srgbClr val="2D5CB9"/>
        </a:accent6>
        <a:hlink>
          <a:srgbClr val="D3EBFF"/>
        </a:hlink>
        <a:folHlink>
          <a:srgbClr val="FED3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Strands Design Template 9">
        <a:dk1>
          <a:srgbClr val="336699"/>
        </a:dk1>
        <a:lt1>
          <a:srgbClr val="1270AA"/>
        </a:lt1>
        <a:dk2>
          <a:srgbClr val="000000"/>
        </a:dk2>
        <a:lt2>
          <a:srgbClr val="66CCFF"/>
        </a:lt2>
        <a:accent1>
          <a:srgbClr val="AAE1FA"/>
        </a:accent1>
        <a:accent2>
          <a:srgbClr val="0033CC"/>
        </a:accent2>
        <a:accent3>
          <a:srgbClr val="AAAAAA"/>
        </a:accent3>
        <a:accent4>
          <a:srgbClr val="0E5F91"/>
        </a:accent4>
        <a:accent5>
          <a:srgbClr val="D2EEFC"/>
        </a:accent5>
        <a:accent6>
          <a:srgbClr val="002DB9"/>
        </a:accent6>
        <a:hlink>
          <a:srgbClr val="FF7500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Strands Design Template 10">
        <a:dk1>
          <a:srgbClr val="003366"/>
        </a:dk1>
        <a:lt1>
          <a:srgbClr val="A9A9A9"/>
        </a:lt1>
        <a:dk2>
          <a:srgbClr val="000099"/>
        </a:dk2>
        <a:lt2>
          <a:srgbClr val="66CCFF"/>
        </a:lt2>
        <a:accent1>
          <a:srgbClr val="336699"/>
        </a:accent1>
        <a:accent2>
          <a:srgbClr val="3333FF"/>
        </a:accent2>
        <a:accent3>
          <a:srgbClr val="AAAACA"/>
        </a:accent3>
        <a:accent4>
          <a:srgbClr val="909090"/>
        </a:accent4>
        <a:accent5>
          <a:srgbClr val="ADB8CA"/>
        </a:accent5>
        <a:accent6>
          <a:srgbClr val="2D2DE7"/>
        </a:accent6>
        <a:hlink>
          <a:srgbClr val="66CC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1_Custom Design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1_Custom Design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굴림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굴림" charset="-127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3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E6E6E6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0F0F0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4D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D6EB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1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EBEECA"/>
        </a:accent1>
        <a:accent2>
          <a:srgbClr val="DBFF75"/>
        </a:accent2>
        <a:accent3>
          <a:srgbClr val="FFFFE9"/>
        </a:accent3>
        <a:accent4>
          <a:srgbClr val="000000"/>
        </a:accent4>
        <a:accent5>
          <a:srgbClr val="F3F5E1"/>
        </a:accent5>
        <a:accent6>
          <a:srgbClr val="C6E769"/>
        </a:accent6>
        <a:hlink>
          <a:srgbClr val="8FA418"/>
        </a:hlink>
        <a:folHlink>
          <a:srgbClr val="FF7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16">
        <a:dk1>
          <a:srgbClr val="58572B"/>
        </a:dk1>
        <a:lt1>
          <a:srgbClr val="008080"/>
        </a:lt1>
        <a:dk2>
          <a:srgbClr val="FFFF99"/>
        </a:dk2>
        <a:lt2>
          <a:srgbClr val="005A58"/>
        </a:lt2>
        <a:accent1>
          <a:srgbClr val="CCCC99"/>
        </a:accent1>
        <a:accent2>
          <a:srgbClr val="FFFFCC"/>
        </a:accent2>
        <a:accent3>
          <a:srgbClr val="AAC0C0"/>
        </a:accent3>
        <a:accent4>
          <a:srgbClr val="4A4923"/>
        </a:accent4>
        <a:accent5>
          <a:srgbClr val="E2E2CA"/>
        </a:accent5>
        <a:accent6>
          <a:srgbClr val="E7E7B9"/>
        </a:accent6>
        <a:hlink>
          <a:srgbClr val="9900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테크닉">
  <a:themeElements>
    <a:clrScheme name="테크닉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테크닉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테크닉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01017531</Template>
  <TotalTime>588</TotalTime>
  <Words>215</Words>
  <Application>Microsoft Office PowerPoint</Application>
  <PresentationFormat>화면 슬라이드 쇼(4:3)</PresentationFormat>
  <Paragraphs>93</Paragraphs>
  <Slides>9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3</vt:i4>
      </vt:variant>
      <vt:variant>
        <vt:lpstr>슬라이드 제목</vt:lpstr>
      </vt:variant>
      <vt:variant>
        <vt:i4>9</vt:i4>
      </vt:variant>
    </vt:vector>
  </HeadingPairs>
  <TitlesOfParts>
    <vt:vector size="12" baseType="lpstr">
      <vt:lpstr>Blue Strands Design Template</vt:lpstr>
      <vt:lpstr>1_Custom Design</vt:lpstr>
      <vt:lpstr>테크닉</vt:lpstr>
      <vt:lpstr>도로기하구조 설계</vt:lpstr>
      <vt:lpstr>CONTENTS</vt:lpstr>
      <vt:lpstr>현 교차로 문제점</vt:lpstr>
      <vt:lpstr>현 교차로 문제점</vt:lpstr>
      <vt:lpstr>설계 고려요소 </vt:lpstr>
      <vt:lpstr>교차로의 시거</vt:lpstr>
      <vt:lpstr> 회전 반경</vt:lpstr>
      <vt:lpstr> 평면 교차로 설계 결과</vt:lpstr>
      <vt:lpstr>슬라이드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도로기하구조설계</dc:title>
  <dc:creator>cq40</dc:creator>
  <cp:lastModifiedBy>s</cp:lastModifiedBy>
  <cp:revision>58</cp:revision>
  <dcterms:created xsi:type="dcterms:W3CDTF">2010-12-07T05:25:48Z</dcterms:created>
  <dcterms:modified xsi:type="dcterms:W3CDTF">2011-12-13T04:18:09Z</dcterms:modified>
</cp:coreProperties>
</file>