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23"/>
  </p:notesMasterIdLst>
  <p:sldIdLst>
    <p:sldId id="284" r:id="rId2"/>
    <p:sldId id="285" r:id="rId3"/>
    <p:sldId id="258" r:id="rId4"/>
    <p:sldId id="300" r:id="rId5"/>
    <p:sldId id="301" r:id="rId6"/>
    <p:sldId id="303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268" r:id="rId21"/>
    <p:sldId id="286" r:id="rId22"/>
  </p:sldIdLst>
  <p:sldSz cx="10080625" cy="7559675"/>
  <p:notesSz cx="6858000" cy="9144000"/>
  <p:defaultTextStyle>
    <a:defPPr>
      <a:defRPr lang="en-GB"/>
    </a:defPPr>
    <a:lvl1pPr algn="ctr" defTabSz="449263" rtl="0" fontAlgn="base">
      <a:spcBef>
        <a:spcPct val="5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6600" kern="1200">
        <a:solidFill>
          <a:schemeClr val="tx1"/>
        </a:solidFill>
        <a:latin typeface="바탕" pitchFamily="18" charset="-127"/>
        <a:ea typeface="바탕" pitchFamily="18" charset="-127"/>
        <a:cs typeface="+mn-cs"/>
      </a:defRPr>
    </a:lvl1pPr>
    <a:lvl2pPr marL="742950" indent="-285750" algn="ctr" defTabSz="449263" rtl="0" fontAlgn="base">
      <a:spcBef>
        <a:spcPct val="5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6600" kern="1200">
        <a:solidFill>
          <a:schemeClr val="tx1"/>
        </a:solidFill>
        <a:latin typeface="바탕" pitchFamily="18" charset="-127"/>
        <a:ea typeface="바탕" pitchFamily="18" charset="-127"/>
        <a:cs typeface="+mn-cs"/>
      </a:defRPr>
    </a:lvl2pPr>
    <a:lvl3pPr marL="1143000" indent="-228600" algn="ctr" defTabSz="449263" rtl="0" fontAlgn="base">
      <a:spcBef>
        <a:spcPct val="5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6600" kern="1200">
        <a:solidFill>
          <a:schemeClr val="tx1"/>
        </a:solidFill>
        <a:latin typeface="바탕" pitchFamily="18" charset="-127"/>
        <a:ea typeface="바탕" pitchFamily="18" charset="-127"/>
        <a:cs typeface="+mn-cs"/>
      </a:defRPr>
    </a:lvl3pPr>
    <a:lvl4pPr marL="1600200" indent="-228600" algn="ctr" defTabSz="449263" rtl="0" fontAlgn="base">
      <a:spcBef>
        <a:spcPct val="5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6600" kern="1200">
        <a:solidFill>
          <a:schemeClr val="tx1"/>
        </a:solidFill>
        <a:latin typeface="바탕" pitchFamily="18" charset="-127"/>
        <a:ea typeface="바탕" pitchFamily="18" charset="-127"/>
        <a:cs typeface="+mn-cs"/>
      </a:defRPr>
    </a:lvl4pPr>
    <a:lvl5pPr marL="2057400" indent="-228600" algn="ctr" defTabSz="449263" rtl="0" fontAlgn="base">
      <a:spcBef>
        <a:spcPct val="5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6600" kern="1200">
        <a:solidFill>
          <a:schemeClr val="tx1"/>
        </a:solidFill>
        <a:latin typeface="바탕" pitchFamily="18" charset="-127"/>
        <a:ea typeface="바탕" pitchFamily="18" charset="-127"/>
        <a:cs typeface="+mn-cs"/>
      </a:defRPr>
    </a:lvl5pPr>
    <a:lvl6pPr marL="2286000" algn="l" defTabSz="914400" rtl="0" eaLnBrk="1" latinLnBrk="1" hangingPunct="1">
      <a:defRPr sz="6600" kern="1200">
        <a:solidFill>
          <a:schemeClr val="tx1"/>
        </a:solidFill>
        <a:latin typeface="바탕" pitchFamily="18" charset="-127"/>
        <a:ea typeface="바탕" pitchFamily="18" charset="-127"/>
        <a:cs typeface="+mn-cs"/>
      </a:defRPr>
    </a:lvl6pPr>
    <a:lvl7pPr marL="2743200" algn="l" defTabSz="914400" rtl="0" eaLnBrk="1" latinLnBrk="1" hangingPunct="1">
      <a:defRPr sz="6600" kern="1200">
        <a:solidFill>
          <a:schemeClr val="tx1"/>
        </a:solidFill>
        <a:latin typeface="바탕" pitchFamily="18" charset="-127"/>
        <a:ea typeface="바탕" pitchFamily="18" charset="-127"/>
        <a:cs typeface="+mn-cs"/>
      </a:defRPr>
    </a:lvl7pPr>
    <a:lvl8pPr marL="3200400" algn="l" defTabSz="914400" rtl="0" eaLnBrk="1" latinLnBrk="1" hangingPunct="1">
      <a:defRPr sz="6600" kern="1200">
        <a:solidFill>
          <a:schemeClr val="tx1"/>
        </a:solidFill>
        <a:latin typeface="바탕" pitchFamily="18" charset="-127"/>
        <a:ea typeface="바탕" pitchFamily="18" charset="-127"/>
        <a:cs typeface="+mn-cs"/>
      </a:defRPr>
    </a:lvl8pPr>
    <a:lvl9pPr marL="3657600" algn="l" defTabSz="914400" rtl="0" eaLnBrk="1" latinLnBrk="1" hangingPunct="1">
      <a:defRPr sz="6600" kern="1200">
        <a:solidFill>
          <a:schemeClr val="tx1"/>
        </a:solidFill>
        <a:latin typeface="바탕" pitchFamily="18" charset="-127"/>
        <a:ea typeface="바탕" pitchFamily="18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2292" autoAdjust="0"/>
    <p:restoredTop sz="94711" autoAdjust="0"/>
  </p:normalViewPr>
  <p:slideViewPr>
    <p:cSldViewPr>
      <p:cViewPr>
        <p:scale>
          <a:sx n="50" d="100"/>
          <a:sy n="50" d="100"/>
        </p:scale>
        <p:origin x="-1422" y="-282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0" y="384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512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7625" y="877888"/>
            <a:ext cx="4217988" cy="3162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5123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1060450" y="4349750"/>
            <a:ext cx="4737100" cy="3509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ko-KR" altLang="en-US" smtClean="0"/>
          </a:p>
        </p:txBody>
      </p:sp>
    </p:spTree>
    <p:extLst>
      <p:ext uri="{BB962C8B-B14F-4D97-AF65-F5344CB8AC3E}">
        <p14:creationId xmlns:p14="http://schemas.microsoft.com/office/powerpoint/2010/main" val="35810514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fontAlgn="base" latinLnBrk="1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kumimoji="1" sz="1200" kern="1200">
        <a:solidFill>
          <a:srgbClr val="000000"/>
        </a:solidFill>
        <a:latin typeface="굴림" charset="-127"/>
        <a:ea typeface="굴림" charset="-127"/>
        <a:cs typeface="+mn-cs"/>
      </a:defRPr>
    </a:lvl1pPr>
    <a:lvl2pPr marL="742950" indent="-285750" algn="l" defTabSz="449263" rtl="0" fontAlgn="base" latinLnBrk="1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kumimoji="1" sz="1200" kern="1200">
        <a:solidFill>
          <a:srgbClr val="000000"/>
        </a:solidFill>
        <a:latin typeface="굴림" charset="-127"/>
        <a:ea typeface="굴림" charset="-127"/>
        <a:cs typeface="+mn-cs"/>
      </a:defRPr>
    </a:lvl2pPr>
    <a:lvl3pPr marL="1143000" indent="-228600" algn="l" defTabSz="449263" rtl="0" fontAlgn="base" latinLnBrk="1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kumimoji="1" sz="1200" kern="1200">
        <a:solidFill>
          <a:srgbClr val="000000"/>
        </a:solidFill>
        <a:latin typeface="굴림" charset="-127"/>
        <a:ea typeface="굴림" charset="-127"/>
        <a:cs typeface="+mn-cs"/>
      </a:defRPr>
    </a:lvl3pPr>
    <a:lvl4pPr marL="1600200" indent="-228600" algn="l" defTabSz="449263" rtl="0" fontAlgn="base" latinLnBrk="1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kumimoji="1" sz="1200" kern="1200">
        <a:solidFill>
          <a:srgbClr val="000000"/>
        </a:solidFill>
        <a:latin typeface="굴림" charset="-127"/>
        <a:ea typeface="굴림" charset="-127"/>
        <a:cs typeface="+mn-cs"/>
      </a:defRPr>
    </a:lvl4pPr>
    <a:lvl5pPr marL="2057400" indent="-228600" algn="l" defTabSz="449263" rtl="0" fontAlgn="base" latinLnBrk="1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kumimoji="1" sz="1200" kern="1200">
        <a:solidFill>
          <a:srgbClr val="000000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38688" cy="35115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6FE62D-85CE-4F79-98D2-C63FB2F2E1D6}" type="slidenum">
              <a:rPr lang="ko-KR" altLang="en-US" smtClean="0"/>
              <a:pPr/>
              <a:t>‹#›</a:t>
            </a:fld>
            <a:endParaRPr lang="en-US" altLang="ko-KR" dirty="0"/>
          </a:p>
        </p:txBody>
      </p:sp>
      <p:sp>
        <p:nvSpPr>
          <p:cNvPr id="32" name="직사각형 31"/>
          <p:cNvSpPr/>
          <p:nvPr/>
        </p:nvSpPr>
        <p:spPr>
          <a:xfrm>
            <a:off x="0" y="-1"/>
            <a:ext cx="403225" cy="7555768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>
          <a:xfrm>
            <a:off x="341266" y="750100"/>
            <a:ext cx="50403" cy="40318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직사각형 39"/>
          <p:cNvSpPr/>
          <p:nvPr/>
        </p:nvSpPr>
        <p:spPr>
          <a:xfrm>
            <a:off x="296634" y="750100"/>
            <a:ext cx="30242" cy="40318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직사각형 40"/>
          <p:cNvSpPr/>
          <p:nvPr/>
        </p:nvSpPr>
        <p:spPr>
          <a:xfrm>
            <a:off x="275630" y="750100"/>
            <a:ext cx="10081" cy="40318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직사각형 41"/>
          <p:cNvSpPr/>
          <p:nvPr/>
        </p:nvSpPr>
        <p:spPr>
          <a:xfrm>
            <a:off x="244484" y="750100"/>
            <a:ext cx="10081" cy="40318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1008063" y="4787794"/>
            <a:ext cx="8568531" cy="2177186"/>
          </a:xfrm>
        </p:spPr>
        <p:txBody>
          <a:bodyPr/>
          <a:lstStyle>
            <a:lvl1pPr marR="10079" algn="l">
              <a:defRPr sz="44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008063" y="3124665"/>
            <a:ext cx="8568531" cy="1663129"/>
          </a:xfrm>
        </p:spPr>
        <p:txBody>
          <a:bodyPr lIns="110874" tIns="50397" anchor="b"/>
          <a:lstStyle>
            <a:lvl1pPr marL="0" indent="0" algn="l">
              <a:spcBef>
                <a:spcPts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56" name="직사각형 55"/>
          <p:cNvSpPr/>
          <p:nvPr/>
        </p:nvSpPr>
        <p:spPr>
          <a:xfrm>
            <a:off x="281441" y="5563817"/>
            <a:ext cx="80645" cy="186472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직사각형 64"/>
          <p:cNvSpPr/>
          <p:nvPr/>
        </p:nvSpPr>
        <p:spPr>
          <a:xfrm>
            <a:off x="281441" y="5287605"/>
            <a:ext cx="80645" cy="251989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직사각형 65"/>
          <p:cNvSpPr/>
          <p:nvPr/>
        </p:nvSpPr>
        <p:spPr>
          <a:xfrm>
            <a:off x="281441" y="5112189"/>
            <a:ext cx="80645" cy="151194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직사각형 66"/>
          <p:cNvSpPr/>
          <p:nvPr/>
        </p:nvSpPr>
        <p:spPr>
          <a:xfrm>
            <a:off x="281441" y="5007330"/>
            <a:ext cx="80645" cy="8063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FBA3BB-AF9C-4586-824F-42C06D12C101}" type="slidenum">
              <a:rPr lang="ko-KR" altLang="en-US" smtClean="0"/>
              <a:pPr/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08453" y="302739"/>
            <a:ext cx="2184135" cy="6450223"/>
          </a:xfrm>
        </p:spPr>
        <p:txBody>
          <a:bodyPr vert="eaVert"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72042" y="302739"/>
            <a:ext cx="6468401" cy="645022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AC4A34-CC22-4DFB-914A-D2F3D48ED781}" type="slidenum">
              <a:rPr lang="ko-KR" altLang="en-US" smtClean="0"/>
              <a:pPr/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3316AA-EDD7-4798-83E6-247F30712E4C}" type="slidenum">
              <a:rPr lang="ko-KR" altLang="en-US" smtClean="0"/>
              <a:pPr/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자유형 13"/>
          <p:cNvSpPr>
            <a:spLocks/>
          </p:cNvSpPr>
          <p:nvPr/>
        </p:nvSpPr>
        <p:spPr bwMode="auto">
          <a:xfrm>
            <a:off x="5323584" y="1183762"/>
            <a:ext cx="4764855" cy="638372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auto">
          <a:xfrm>
            <a:off x="412272" y="0"/>
            <a:ext cx="6079393" cy="729217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auto">
          <a:xfrm rot="5236414">
            <a:off x="4919424" y="1635326"/>
            <a:ext cx="4535805" cy="131048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6552406" y="0"/>
            <a:ext cx="3024188" cy="470379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자유형 16"/>
          <p:cNvSpPr>
            <a:spLocks/>
          </p:cNvSpPr>
          <p:nvPr/>
        </p:nvSpPr>
        <p:spPr bwMode="auto">
          <a:xfrm>
            <a:off x="6552406" y="4703798"/>
            <a:ext cx="3528219" cy="125994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자유형 17"/>
          <p:cNvSpPr>
            <a:spLocks/>
          </p:cNvSpPr>
          <p:nvPr/>
        </p:nvSpPr>
        <p:spPr bwMode="auto">
          <a:xfrm>
            <a:off x="6552406" y="0"/>
            <a:ext cx="1512094" cy="470379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자유형 18"/>
          <p:cNvSpPr>
            <a:spLocks/>
          </p:cNvSpPr>
          <p:nvPr/>
        </p:nvSpPr>
        <p:spPr bwMode="auto">
          <a:xfrm>
            <a:off x="6557658" y="4681050"/>
            <a:ext cx="2304892" cy="287862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자유형 19"/>
          <p:cNvSpPr>
            <a:spLocks/>
          </p:cNvSpPr>
          <p:nvPr/>
        </p:nvSpPr>
        <p:spPr bwMode="auto">
          <a:xfrm>
            <a:off x="6552406" y="4703798"/>
            <a:ext cx="1764109" cy="285587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자유형 20"/>
          <p:cNvSpPr>
            <a:spLocks/>
          </p:cNvSpPr>
          <p:nvPr/>
        </p:nvSpPr>
        <p:spPr bwMode="auto">
          <a:xfrm>
            <a:off x="6552406" y="1511935"/>
            <a:ext cx="3528219" cy="31918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자유형 21"/>
          <p:cNvSpPr>
            <a:spLocks/>
          </p:cNvSpPr>
          <p:nvPr/>
        </p:nvSpPr>
        <p:spPr bwMode="auto">
          <a:xfrm>
            <a:off x="6552406" y="1931917"/>
            <a:ext cx="3528219" cy="277188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자유형 22"/>
          <p:cNvSpPr>
            <a:spLocks/>
          </p:cNvSpPr>
          <p:nvPr/>
        </p:nvSpPr>
        <p:spPr bwMode="auto">
          <a:xfrm>
            <a:off x="1092067" y="4703798"/>
            <a:ext cx="5460339" cy="285587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자유형 23"/>
          <p:cNvSpPr>
            <a:spLocks/>
          </p:cNvSpPr>
          <p:nvPr/>
        </p:nvSpPr>
        <p:spPr bwMode="auto">
          <a:xfrm>
            <a:off x="588036" y="4703798"/>
            <a:ext cx="5880365" cy="285587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자유형 24"/>
          <p:cNvSpPr>
            <a:spLocks/>
          </p:cNvSpPr>
          <p:nvPr/>
        </p:nvSpPr>
        <p:spPr bwMode="auto">
          <a:xfrm>
            <a:off x="404398" y="2687885"/>
            <a:ext cx="6216385" cy="20159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자유형 25"/>
          <p:cNvSpPr>
            <a:spLocks/>
          </p:cNvSpPr>
          <p:nvPr/>
        </p:nvSpPr>
        <p:spPr bwMode="auto">
          <a:xfrm>
            <a:off x="404398" y="2351899"/>
            <a:ext cx="6216385" cy="235189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자유형 26"/>
          <p:cNvSpPr>
            <a:spLocks/>
          </p:cNvSpPr>
          <p:nvPr/>
        </p:nvSpPr>
        <p:spPr bwMode="auto">
          <a:xfrm>
            <a:off x="5040312" y="4703798"/>
            <a:ext cx="1512094" cy="285587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79310" y="1489968"/>
            <a:ext cx="6303751" cy="1077497"/>
          </a:xfrm>
        </p:spPr>
        <p:txBody>
          <a:bodyPr lIns="90715" tIns="50397" bIns="0" anchor="t"/>
          <a:lstStyle>
            <a:lvl1pPr marL="6047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5DBC60-8A66-48C5-AC70-55CFE67CDE42}" type="slidenum">
              <a:rPr lang="ko-KR" altLang="en-US" smtClean="0"/>
              <a:pPr/>
              <a:t>‹#›</a:t>
            </a:fld>
            <a:endParaRPr lang="en-US" altLang="ko-KR" dirty="0"/>
          </a:p>
        </p:txBody>
      </p:sp>
      <p:sp>
        <p:nvSpPr>
          <p:cNvPr id="7" name="직사각형 6"/>
          <p:cNvSpPr/>
          <p:nvPr/>
        </p:nvSpPr>
        <p:spPr>
          <a:xfrm>
            <a:off x="400359" y="443422"/>
            <a:ext cx="9374981" cy="976943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79310" y="564456"/>
            <a:ext cx="8991918" cy="856763"/>
          </a:xfrm>
        </p:spPr>
        <p:txBody>
          <a:bodyPr tIns="70556"/>
          <a:lstStyle>
            <a:lvl1pPr algn="l">
              <a:buNone/>
              <a:defRPr sz="4200" b="0" cap="none" spc="-165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 flipH="1">
            <a:off x="409595" y="750100"/>
            <a:ext cx="30242" cy="40318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직사각형 8"/>
          <p:cNvSpPr/>
          <p:nvPr/>
        </p:nvSpPr>
        <p:spPr>
          <a:xfrm flipH="1">
            <a:off x="453219" y="750100"/>
            <a:ext cx="30242" cy="40318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직사각형 9"/>
          <p:cNvSpPr/>
          <p:nvPr/>
        </p:nvSpPr>
        <p:spPr>
          <a:xfrm flipH="1">
            <a:off x="494385" y="750100"/>
            <a:ext cx="10081" cy="40318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H="1">
            <a:off x="525531" y="750100"/>
            <a:ext cx="10081" cy="40318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551742" y="750100"/>
            <a:ext cx="40323" cy="403183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031" y="564456"/>
            <a:ext cx="9072563" cy="1007957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11907" y="195165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132193" y="195165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37E6B0-CA00-47BE-9DCD-8C3EF5C362AD}" type="slidenum">
              <a:rPr lang="ko-KR" altLang="en-US" smtClean="0"/>
              <a:pPr/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/>
          <p:cNvSpPr/>
          <p:nvPr/>
        </p:nvSpPr>
        <p:spPr>
          <a:xfrm>
            <a:off x="0" y="443423"/>
            <a:ext cx="9775340" cy="976943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56534" y="564456"/>
            <a:ext cx="8568531" cy="1007957"/>
          </a:xfrm>
        </p:spPr>
        <p:txBody>
          <a:bodyPr anchor="t"/>
          <a:lstStyle>
            <a:lvl1pPr>
              <a:defRPr sz="440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4031" y="1994914"/>
            <a:ext cx="4454027" cy="705219"/>
          </a:xfrm>
        </p:spPr>
        <p:txBody>
          <a:bodyPr anchor="ctr"/>
          <a:lstStyle>
            <a:lvl1pPr marL="80635" indent="0" algn="l">
              <a:buNone/>
              <a:defRPr sz="2600" b="1">
                <a:solidFill>
                  <a:schemeClr val="accent2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5120818" y="1994914"/>
            <a:ext cx="4455776" cy="705219"/>
          </a:xfrm>
        </p:spPr>
        <p:txBody>
          <a:bodyPr anchor="ctr"/>
          <a:lstStyle>
            <a:lvl1pPr marL="80635" indent="0">
              <a:buNone/>
              <a:defRPr sz="2600" b="1">
                <a:solidFill>
                  <a:schemeClr val="accent2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504031" y="2710633"/>
            <a:ext cx="4454027" cy="436445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120818" y="2710633"/>
            <a:ext cx="4455776" cy="436445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870CF8-ECD9-4AF0-AD8E-9570E0731C7D}" type="slidenum">
              <a:rPr lang="ko-KR" altLang="en-US" smtClean="0"/>
              <a:pPr/>
              <a:t>‹#›</a:t>
            </a:fld>
            <a:endParaRPr lang="en-US" altLang="ko-KR" dirty="0"/>
          </a:p>
        </p:txBody>
      </p:sp>
      <p:sp>
        <p:nvSpPr>
          <p:cNvPr id="16" name="직사각형 15"/>
          <p:cNvSpPr/>
          <p:nvPr/>
        </p:nvSpPr>
        <p:spPr>
          <a:xfrm>
            <a:off x="96782" y="750100"/>
            <a:ext cx="50403" cy="40318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52150" y="750100"/>
            <a:ext cx="30242" cy="40318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31146" y="750100"/>
            <a:ext cx="10081" cy="40318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750100"/>
            <a:ext cx="10081" cy="40318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직사각형 19"/>
          <p:cNvSpPr/>
          <p:nvPr/>
        </p:nvSpPr>
        <p:spPr>
          <a:xfrm flipH="1">
            <a:off x="165111" y="750100"/>
            <a:ext cx="30242" cy="40318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직사각형 20"/>
          <p:cNvSpPr/>
          <p:nvPr/>
        </p:nvSpPr>
        <p:spPr>
          <a:xfrm flipH="1">
            <a:off x="208735" y="750100"/>
            <a:ext cx="30242" cy="40318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직사각형 21"/>
          <p:cNvSpPr/>
          <p:nvPr/>
        </p:nvSpPr>
        <p:spPr>
          <a:xfrm flipH="1">
            <a:off x="249901" y="750100"/>
            <a:ext cx="10081" cy="40318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 flipH="1">
            <a:off x="281047" y="750100"/>
            <a:ext cx="10081" cy="40318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직사각형 29"/>
          <p:cNvSpPr/>
          <p:nvPr/>
        </p:nvSpPr>
        <p:spPr>
          <a:xfrm>
            <a:off x="307258" y="750100"/>
            <a:ext cx="40323" cy="403183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08063" y="564456"/>
            <a:ext cx="8568531" cy="1007957"/>
          </a:xfrm>
        </p:spPr>
        <p:txBody>
          <a:bodyPr/>
          <a:lstStyle>
            <a:lvl1pPr>
              <a:defRPr sz="4400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4B5621-208E-4A1E-AE8B-408BF72B2D8F}" type="slidenum">
              <a:rPr lang="ko-KR" altLang="en-US" smtClean="0"/>
              <a:pPr/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9DB893-4C8E-4705-840C-0ECC540CB921}" type="slidenum">
              <a:rPr lang="ko-KR" altLang="en-US" smtClean="0"/>
              <a:pPr/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56047" y="300987"/>
            <a:ext cx="9072563" cy="1280945"/>
          </a:xfrm>
        </p:spPr>
        <p:txBody>
          <a:bodyPr anchor="ctr"/>
          <a:lstStyle>
            <a:lvl1pPr algn="l">
              <a:buNone/>
              <a:defRPr sz="4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756047" y="1581932"/>
            <a:ext cx="2772172" cy="5039783"/>
          </a:xfrm>
        </p:spPr>
        <p:txBody>
          <a:bodyPr/>
          <a:lstStyle>
            <a:lvl1pPr marL="60477" indent="0">
              <a:buNone/>
              <a:defRPr sz="20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780234" y="1581932"/>
            <a:ext cx="6048375" cy="503978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17AC68-890B-4D66-8117-18781B2F4955}" type="slidenum">
              <a:rPr lang="ko-KR" altLang="en-US" smtClean="0"/>
              <a:pPr/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405730" y="1"/>
            <a:ext cx="9677400" cy="2070188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직선 연결선 8"/>
          <p:cNvCxnSpPr/>
          <p:nvPr/>
        </p:nvCxnSpPr>
        <p:spPr>
          <a:xfrm flipV="1">
            <a:off x="400397" y="2077894"/>
            <a:ext cx="9682231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그룹 9"/>
          <p:cNvGrpSpPr/>
          <p:nvPr/>
        </p:nvGrpSpPr>
        <p:grpSpPr>
          <a:xfrm rot="5400000">
            <a:off x="9386742" y="1343935"/>
            <a:ext cx="146347" cy="141625"/>
            <a:chOff x="6668087" y="1297746"/>
            <a:chExt cx="161840" cy="156602"/>
          </a:xfrm>
        </p:grpSpPr>
        <p:cxnSp>
          <p:nvCxnSpPr>
            <p:cNvPr id="15" name="직선 연결선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 bwMode="grayWhite">
          <a:xfrm>
            <a:off x="1008062" y="486398"/>
            <a:ext cx="7560469" cy="773548"/>
          </a:xfrm>
        </p:spPr>
        <p:txBody>
          <a:bodyPr anchor="b"/>
          <a:lstStyle>
            <a:lvl1pPr algn="l">
              <a:buNone/>
              <a:defRPr sz="23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05730" y="2087543"/>
            <a:ext cx="9677400" cy="546764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5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1008062" y="1267821"/>
            <a:ext cx="7560469" cy="755968"/>
          </a:xfrm>
        </p:spPr>
        <p:txBody>
          <a:bodyPr/>
          <a:lstStyle>
            <a:lvl1pPr marL="30238" indent="0">
              <a:spcBef>
                <a:spcPts val="0"/>
              </a:spcBef>
              <a:buNone/>
              <a:defRPr sz="1500">
                <a:solidFill>
                  <a:srgbClr val="FFFFFF"/>
                </a:solidFill>
              </a:defRPr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grpSp>
        <p:nvGrpSpPr>
          <p:cNvPr id="14" name="그룹 13"/>
          <p:cNvGrpSpPr/>
          <p:nvPr/>
        </p:nvGrpSpPr>
        <p:grpSpPr>
          <a:xfrm rot="5400000">
            <a:off x="9554753" y="1511927"/>
            <a:ext cx="146347" cy="141625"/>
            <a:chOff x="6668087" y="1297746"/>
            <a:chExt cx="161840" cy="156602"/>
          </a:xfrm>
        </p:grpSpPr>
        <p:cxnSp>
          <p:nvCxnSpPr>
            <p:cNvPr id="11" name="직선 연결선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그룹 17"/>
          <p:cNvGrpSpPr/>
          <p:nvPr/>
        </p:nvGrpSpPr>
        <p:grpSpPr>
          <a:xfrm rot="5400000">
            <a:off x="9172327" y="1625646"/>
            <a:ext cx="146347" cy="141625"/>
            <a:chOff x="6668087" y="1297746"/>
            <a:chExt cx="161840" cy="156602"/>
          </a:xfrm>
        </p:grpSpPr>
        <p:cxnSp>
          <p:nvCxnSpPr>
            <p:cNvPr id="19" name="직선 연결선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7140443" y="61178"/>
            <a:ext cx="2352146" cy="402483"/>
          </a:xfrm>
        </p:spPr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1008063" y="61178"/>
            <a:ext cx="6132380" cy="402483"/>
          </a:xfrm>
        </p:spPr>
        <p:txBody>
          <a:bodyPr/>
          <a:lstStyle>
            <a:extLst/>
          </a:lstStyle>
          <a:p>
            <a:endParaRPr lang="en-US" altLang="ko-KR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9492589" y="61178"/>
            <a:ext cx="504031" cy="402483"/>
          </a:xfrm>
        </p:spPr>
        <p:txBody>
          <a:bodyPr/>
          <a:lstStyle>
            <a:extLst/>
          </a:lstStyle>
          <a:p>
            <a:fld id="{52D5100A-D596-4CD4-86D6-7BE9C717042C}" type="slidenum">
              <a:rPr lang="ko-KR" altLang="en-US" smtClean="0"/>
              <a:pPr/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"/>
            <a:ext cx="403225" cy="7555768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281441" y="5563817"/>
            <a:ext cx="80645" cy="186472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281441" y="5287605"/>
            <a:ext cx="80645" cy="251989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281441" y="5112189"/>
            <a:ext cx="80645" cy="151194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81441" y="5007330"/>
            <a:ext cx="80645" cy="8063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341266" y="750100"/>
            <a:ext cx="50403" cy="40318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296634" y="750100"/>
            <a:ext cx="30242" cy="40318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275630" y="750100"/>
            <a:ext cx="10081" cy="40318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직사각형 16"/>
          <p:cNvSpPr/>
          <p:nvPr/>
        </p:nvSpPr>
        <p:spPr>
          <a:xfrm>
            <a:off x="244484" y="750100"/>
            <a:ext cx="10081" cy="40318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1008063" y="564456"/>
            <a:ext cx="8568531" cy="1007957"/>
          </a:xfrm>
          <a:prstGeom prst="rect">
            <a:avLst/>
          </a:prstGeom>
        </p:spPr>
        <p:txBody>
          <a:bodyPr vert="horz" lIns="100794" tIns="50397" rIns="100794" bIns="50397" anchor="t">
            <a:no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1008063" y="1966045"/>
            <a:ext cx="8568531" cy="5039783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7140443" y="7073196"/>
            <a:ext cx="2352146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endParaRPr lang="en-US" altLang="ko-KR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1008063" y="7073196"/>
            <a:ext cx="6132380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endParaRPr lang="en-US" altLang="ko-KR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9492589" y="7073196"/>
            <a:ext cx="504031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l" eaLnBrk="1" latinLnBrk="0" hangingPunct="1">
              <a:defRPr kumimoji="0" sz="1300">
                <a:solidFill>
                  <a:schemeClr val="tx2"/>
                </a:solidFill>
              </a:defRPr>
            </a:lvl1pPr>
            <a:extLst/>
          </a:lstStyle>
          <a:p>
            <a:fld id="{07C5E497-2C08-4532-ACE7-9623BBACB466}" type="slidenum">
              <a:rPr lang="ko-KR" altLang="en-US" smtClean="0"/>
              <a:pPr/>
              <a:t>‹#›</a:t>
            </a:fld>
            <a:endParaRPr lang="en-US" altLang="ko-K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 spc="-11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53574" indent="-377979" algn="l" rtl="0" eaLnBrk="1" latinLnBrk="1" hangingPunct="1">
        <a:spcBef>
          <a:spcPts val="772"/>
        </a:spcBef>
        <a:buClr>
          <a:schemeClr val="tx2"/>
        </a:buClr>
        <a:buSzPct val="95000"/>
        <a:buFont typeface="Wingdings"/>
        <a:buChar char=""/>
        <a:defRPr kumimoji="0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16434" indent="-314982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098658" indent="-251986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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390962" indent="-251986" algn="l" rtl="0" eaLnBrk="1" latinLnBrk="1" hangingPunct="1">
        <a:spcBef>
          <a:spcPct val="20000"/>
        </a:spcBef>
        <a:buClr>
          <a:schemeClr val="accent3"/>
        </a:buClr>
        <a:buFont typeface="Wingdings 3"/>
        <a:buChar char="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868" indent="-231827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4854" indent="-231827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096522" indent="-201589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308190" indent="-201589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19858" indent="-201589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11156" y="4494217"/>
            <a:ext cx="8568531" cy="2177186"/>
          </a:xfrm>
        </p:spPr>
        <p:txBody>
          <a:bodyPr/>
          <a:lstStyle/>
          <a:p>
            <a:r>
              <a:rPr lang="ko-KR" altLang="en-US" sz="6000" dirty="0" smtClean="0"/>
              <a:t>도로 기하구조 및 설계</a:t>
            </a:r>
            <a:endParaRPr lang="ko-KR" altLang="en-US" sz="6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683254" y="6137291"/>
            <a:ext cx="4032249" cy="642943"/>
          </a:xfrm>
        </p:spPr>
        <p:txBody>
          <a:bodyPr/>
          <a:lstStyle/>
          <a:p>
            <a:r>
              <a:rPr lang="ko-KR" altLang="en-US" dirty="0" smtClean="0"/>
              <a:t>양석현  전민규  최용훈  한동규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istrator\바탕 화면\제목 없음12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500174"/>
            <a:ext cx="2857520" cy="2643206"/>
          </a:xfrm>
          <a:prstGeom prst="rect">
            <a:avLst/>
          </a:prstGeom>
          <a:noFill/>
        </p:spPr>
      </p:pic>
      <p:pic>
        <p:nvPicPr>
          <p:cNvPr id="6" name="Picture 3" descr="C:\Documents and Settings\Administrator\바탕 화면\제목 없음13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25932" y="1493821"/>
            <a:ext cx="3286148" cy="2928958"/>
          </a:xfrm>
          <a:prstGeom prst="rect">
            <a:avLst/>
          </a:prstGeom>
          <a:noFill/>
        </p:spPr>
      </p:pic>
      <p:pic>
        <p:nvPicPr>
          <p:cNvPr id="7" name="Picture 4" descr="C:\Documents and Settings\Administrator\바탕 화면\제목 없음14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4143379"/>
            <a:ext cx="3388507" cy="2279663"/>
          </a:xfrm>
          <a:prstGeom prst="rect">
            <a:avLst/>
          </a:prstGeom>
          <a:noFill/>
        </p:spPr>
      </p:pic>
      <p:pic>
        <p:nvPicPr>
          <p:cNvPr id="8" name="Picture 5" descr="C:\Documents and Settings\Administrator\바탕 화면\제목 없음15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4" y="4143380"/>
            <a:ext cx="3182955" cy="2279663"/>
          </a:xfrm>
          <a:prstGeom prst="rect">
            <a:avLst/>
          </a:prstGeom>
          <a:noFill/>
        </p:spPr>
      </p:pic>
      <p:sp>
        <p:nvSpPr>
          <p:cNvPr id="10" name="제목 4"/>
          <p:cNvSpPr txBox="1">
            <a:spLocks/>
          </p:cNvSpPr>
          <p:nvPr/>
        </p:nvSpPr>
        <p:spPr>
          <a:xfrm>
            <a:off x="504031" y="564456"/>
            <a:ext cx="9072563" cy="1007957"/>
          </a:xfrm>
          <a:prstGeom prst="rect">
            <a:avLst/>
          </a:prstGeom>
        </p:spPr>
        <p:txBody>
          <a:bodyPr/>
          <a:lstStyle>
            <a:lvl1pPr algn="l" rtl="0" eaLnBrk="1" latinLnBrk="1" hangingPunct="1">
              <a:spcBef>
                <a:spcPct val="0"/>
              </a:spcBef>
              <a:buNone/>
              <a:defRPr kumimoji="0" sz="4400" kern="1200" spc="-11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64448" y="539476"/>
            <a:ext cx="335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+mj-ea"/>
                <a:ea typeface="+mj-ea"/>
              </a:rPr>
              <a:t>3</a:t>
            </a:r>
            <a:r>
              <a:rPr lang="en-US" altLang="ko-KR" sz="3200" dirty="0" smtClean="0">
                <a:latin typeface="+mj-ea"/>
                <a:ea typeface="+mj-ea"/>
              </a:rPr>
              <a:t>)</a:t>
            </a:r>
            <a:r>
              <a:rPr lang="ko-KR" altLang="en-US" sz="3200" dirty="0">
                <a:latin typeface="+mj-ea"/>
                <a:ea typeface="+mj-ea"/>
              </a:rPr>
              <a:t>횡</a:t>
            </a:r>
            <a:r>
              <a:rPr lang="ko-KR" altLang="en-US" sz="3200" dirty="0" smtClean="0">
                <a:latin typeface="+mj-ea"/>
                <a:ea typeface="+mj-ea"/>
              </a:rPr>
              <a:t>단면도</a:t>
            </a:r>
            <a:endParaRPr lang="ko-KR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Documents and Settings\Administrator\바탕 화면\제목 없음16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8412" y="1422383"/>
            <a:ext cx="2960711" cy="2714644"/>
          </a:xfrm>
          <a:prstGeom prst="rect">
            <a:avLst/>
          </a:prstGeom>
          <a:noFill/>
        </p:spPr>
      </p:pic>
      <p:pic>
        <p:nvPicPr>
          <p:cNvPr id="7" name="Picture 9" descr="C:\Documents and Settings\Administrator\바탕 화면\제목 없음17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97370" y="1422383"/>
            <a:ext cx="3214710" cy="2714644"/>
          </a:xfrm>
          <a:prstGeom prst="rect">
            <a:avLst/>
          </a:prstGeom>
          <a:noFill/>
        </p:spPr>
      </p:pic>
      <p:pic>
        <p:nvPicPr>
          <p:cNvPr id="8" name="Picture 13" descr="C:\Documents and Settings\Administrator\바탕 화면\제목 없음18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68412" y="4137027"/>
            <a:ext cx="3032150" cy="2286016"/>
          </a:xfrm>
          <a:prstGeom prst="rect">
            <a:avLst/>
          </a:prstGeom>
          <a:noFill/>
        </p:spPr>
      </p:pic>
      <p:pic>
        <p:nvPicPr>
          <p:cNvPr id="9" name="Picture 17" descr="C:\Documents and Settings\Administrator\바탕 화면\제목 없음19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68808" y="4065589"/>
            <a:ext cx="3143272" cy="2357454"/>
          </a:xfrm>
          <a:prstGeom prst="rect">
            <a:avLst/>
          </a:prstGeom>
          <a:noFill/>
        </p:spPr>
      </p:pic>
      <p:sp>
        <p:nvSpPr>
          <p:cNvPr id="11" name="제목 4"/>
          <p:cNvSpPr txBox="1">
            <a:spLocks/>
          </p:cNvSpPr>
          <p:nvPr/>
        </p:nvSpPr>
        <p:spPr>
          <a:xfrm>
            <a:off x="504031" y="564456"/>
            <a:ext cx="9072563" cy="1007957"/>
          </a:xfrm>
          <a:prstGeom prst="rect">
            <a:avLst/>
          </a:prstGeom>
        </p:spPr>
        <p:txBody>
          <a:bodyPr/>
          <a:lstStyle>
            <a:lvl1pPr algn="l" rtl="0" eaLnBrk="1" latinLnBrk="1" hangingPunct="1">
              <a:spcBef>
                <a:spcPct val="0"/>
              </a:spcBef>
              <a:buNone/>
              <a:defRPr kumimoji="0" sz="4400" kern="1200" spc="-11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264448" y="539476"/>
            <a:ext cx="335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+mj-ea"/>
                <a:ea typeface="+mj-ea"/>
              </a:rPr>
              <a:t>3</a:t>
            </a:r>
            <a:r>
              <a:rPr lang="en-US" altLang="ko-KR" sz="3200" dirty="0" smtClean="0">
                <a:latin typeface="+mj-ea"/>
                <a:ea typeface="+mj-ea"/>
              </a:rPr>
              <a:t>)</a:t>
            </a:r>
            <a:r>
              <a:rPr lang="ko-KR" altLang="en-US" sz="3200" dirty="0" smtClean="0">
                <a:latin typeface="+mj-ea"/>
                <a:ea typeface="+mj-ea"/>
              </a:rPr>
              <a:t>횡단면도</a:t>
            </a:r>
            <a:endParaRPr lang="ko-KR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Administrator\바탕 화면\제목 없음20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422383"/>
            <a:ext cx="2928958" cy="2643206"/>
          </a:xfrm>
          <a:prstGeom prst="rect">
            <a:avLst/>
          </a:prstGeom>
          <a:noFill/>
        </p:spPr>
      </p:pic>
      <p:pic>
        <p:nvPicPr>
          <p:cNvPr id="8" name="Picture 3" descr="C:\Documents and Settings\Administrator\바탕 화면\제목 없음21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1422383"/>
            <a:ext cx="3397270" cy="2714645"/>
          </a:xfrm>
          <a:prstGeom prst="rect">
            <a:avLst/>
          </a:prstGeom>
          <a:noFill/>
        </p:spPr>
      </p:pic>
      <p:pic>
        <p:nvPicPr>
          <p:cNvPr id="9" name="Picture 4" descr="C:\Documents and Settings\Administrator\바탕 화면\제목 없음22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3786189"/>
            <a:ext cx="3071834" cy="2565416"/>
          </a:xfrm>
          <a:prstGeom prst="rect">
            <a:avLst/>
          </a:prstGeom>
          <a:noFill/>
        </p:spPr>
      </p:pic>
      <p:pic>
        <p:nvPicPr>
          <p:cNvPr id="10" name="Picture 5" descr="C:\Documents and Settings\Administrator\바탕 화면\제목 없음23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54493" y="3922713"/>
            <a:ext cx="3366393" cy="2428892"/>
          </a:xfrm>
          <a:prstGeom prst="rect">
            <a:avLst/>
          </a:prstGeom>
          <a:noFill/>
        </p:spPr>
      </p:pic>
      <p:sp>
        <p:nvSpPr>
          <p:cNvPr id="12" name="제목 4"/>
          <p:cNvSpPr txBox="1">
            <a:spLocks/>
          </p:cNvSpPr>
          <p:nvPr/>
        </p:nvSpPr>
        <p:spPr>
          <a:xfrm>
            <a:off x="504031" y="564456"/>
            <a:ext cx="9072563" cy="1007957"/>
          </a:xfrm>
          <a:prstGeom prst="rect">
            <a:avLst/>
          </a:prstGeom>
        </p:spPr>
        <p:txBody>
          <a:bodyPr/>
          <a:lstStyle>
            <a:lvl1pPr algn="l" rtl="0" eaLnBrk="1" latinLnBrk="1" hangingPunct="1">
              <a:spcBef>
                <a:spcPct val="0"/>
              </a:spcBef>
              <a:buNone/>
              <a:defRPr kumimoji="0" sz="4400" kern="1200" spc="-11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264448" y="539476"/>
            <a:ext cx="335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+mj-ea"/>
                <a:ea typeface="+mj-ea"/>
              </a:rPr>
              <a:t>3</a:t>
            </a:r>
            <a:r>
              <a:rPr lang="en-US" altLang="ko-KR" sz="3200" dirty="0" smtClean="0">
                <a:latin typeface="+mj-ea"/>
                <a:ea typeface="+mj-ea"/>
              </a:rPr>
              <a:t>)</a:t>
            </a:r>
            <a:r>
              <a:rPr lang="ko-KR" altLang="en-US" sz="3200" dirty="0">
                <a:latin typeface="+mj-ea"/>
                <a:ea typeface="+mj-ea"/>
              </a:rPr>
              <a:t>횡</a:t>
            </a:r>
            <a:r>
              <a:rPr lang="ko-KR" altLang="en-US" sz="3200" dirty="0" smtClean="0">
                <a:latin typeface="+mj-ea"/>
                <a:ea typeface="+mj-ea"/>
              </a:rPr>
              <a:t>단면도</a:t>
            </a:r>
            <a:endParaRPr lang="ko-KR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Administrator\바탕 화면\제목 없음24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428736"/>
            <a:ext cx="3071834" cy="2428892"/>
          </a:xfrm>
          <a:prstGeom prst="rect">
            <a:avLst/>
          </a:prstGeom>
          <a:noFill/>
        </p:spPr>
      </p:pic>
      <p:pic>
        <p:nvPicPr>
          <p:cNvPr id="8" name="Picture 3" descr="C:\Documents and Settings\Administrator\바탕 화면\제목 없음25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428736"/>
            <a:ext cx="3071834" cy="2428892"/>
          </a:xfrm>
          <a:prstGeom prst="rect">
            <a:avLst/>
          </a:prstGeom>
          <a:noFill/>
        </p:spPr>
      </p:pic>
      <p:pic>
        <p:nvPicPr>
          <p:cNvPr id="9" name="Picture 4" descr="C:\Documents and Settings\Administrator\바탕 화면\제목 없음26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3857628"/>
            <a:ext cx="3071834" cy="2428892"/>
          </a:xfrm>
          <a:prstGeom prst="rect">
            <a:avLst/>
          </a:prstGeom>
          <a:noFill/>
        </p:spPr>
      </p:pic>
      <p:pic>
        <p:nvPicPr>
          <p:cNvPr id="10" name="Picture 5" descr="C:\Documents and Settings\Administrator\바탕 화면\제목 없음27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3857628"/>
            <a:ext cx="3071834" cy="2428892"/>
          </a:xfrm>
          <a:prstGeom prst="rect">
            <a:avLst/>
          </a:prstGeom>
          <a:noFill/>
        </p:spPr>
      </p:pic>
      <p:sp>
        <p:nvSpPr>
          <p:cNvPr id="12" name="제목 4"/>
          <p:cNvSpPr txBox="1">
            <a:spLocks/>
          </p:cNvSpPr>
          <p:nvPr/>
        </p:nvSpPr>
        <p:spPr>
          <a:xfrm>
            <a:off x="504031" y="564456"/>
            <a:ext cx="9072563" cy="1007957"/>
          </a:xfrm>
          <a:prstGeom prst="rect">
            <a:avLst/>
          </a:prstGeom>
        </p:spPr>
        <p:txBody>
          <a:bodyPr/>
          <a:lstStyle>
            <a:lvl1pPr algn="l" rtl="0" eaLnBrk="1" latinLnBrk="1" hangingPunct="1">
              <a:spcBef>
                <a:spcPct val="0"/>
              </a:spcBef>
              <a:buNone/>
              <a:defRPr kumimoji="0" sz="4400" kern="1200" spc="-11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64448" y="539476"/>
            <a:ext cx="335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+mj-ea"/>
                <a:ea typeface="+mj-ea"/>
              </a:rPr>
              <a:t>3</a:t>
            </a:r>
            <a:r>
              <a:rPr lang="en-US" altLang="ko-KR" sz="3200" dirty="0" smtClean="0">
                <a:latin typeface="+mj-ea"/>
                <a:ea typeface="+mj-ea"/>
              </a:rPr>
              <a:t>)</a:t>
            </a:r>
            <a:r>
              <a:rPr lang="ko-KR" altLang="en-US" sz="3200" dirty="0">
                <a:latin typeface="+mj-ea"/>
                <a:ea typeface="+mj-ea"/>
              </a:rPr>
              <a:t>횡</a:t>
            </a:r>
            <a:r>
              <a:rPr lang="ko-KR" altLang="en-US" sz="3200" dirty="0" smtClean="0">
                <a:latin typeface="+mj-ea"/>
                <a:ea typeface="+mj-ea"/>
              </a:rPr>
              <a:t>단면도</a:t>
            </a:r>
            <a:endParaRPr lang="ko-KR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1524000" y="1397000"/>
          <a:ext cx="6096000" cy="488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244476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244476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 descr="C:\Documents and Settings\Administrator\바탕 화면\제목 없음28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428736"/>
            <a:ext cx="3071834" cy="2428892"/>
          </a:xfrm>
          <a:prstGeom prst="rect">
            <a:avLst/>
          </a:prstGeom>
          <a:noFill/>
        </p:spPr>
      </p:pic>
      <p:pic>
        <p:nvPicPr>
          <p:cNvPr id="8" name="Picture 3" descr="C:\Documents and Settings\Administrator\바탕 화면\제목 없음29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428736"/>
            <a:ext cx="3071834" cy="2428892"/>
          </a:xfrm>
          <a:prstGeom prst="rect">
            <a:avLst/>
          </a:prstGeom>
          <a:noFill/>
        </p:spPr>
      </p:pic>
      <p:pic>
        <p:nvPicPr>
          <p:cNvPr id="9" name="Picture 4" descr="C:\Documents and Settings\Administrator\바탕 화면\제목 없음30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3786190"/>
            <a:ext cx="3071834" cy="2487618"/>
          </a:xfrm>
          <a:prstGeom prst="rect">
            <a:avLst/>
          </a:prstGeom>
          <a:noFill/>
        </p:spPr>
      </p:pic>
      <p:pic>
        <p:nvPicPr>
          <p:cNvPr id="10" name="Picture 5" descr="C:\Documents and Settings\Administrator\바탕 화면\제목 없음31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3857628"/>
            <a:ext cx="3071834" cy="2428892"/>
          </a:xfrm>
          <a:prstGeom prst="rect">
            <a:avLst/>
          </a:prstGeom>
          <a:noFill/>
        </p:spPr>
      </p:pic>
      <p:sp>
        <p:nvSpPr>
          <p:cNvPr id="12" name="제목 4"/>
          <p:cNvSpPr txBox="1">
            <a:spLocks/>
          </p:cNvSpPr>
          <p:nvPr/>
        </p:nvSpPr>
        <p:spPr>
          <a:xfrm>
            <a:off x="504031" y="564456"/>
            <a:ext cx="9072563" cy="1007957"/>
          </a:xfrm>
          <a:prstGeom prst="rect">
            <a:avLst/>
          </a:prstGeom>
        </p:spPr>
        <p:txBody>
          <a:bodyPr/>
          <a:lstStyle>
            <a:lvl1pPr algn="l" rtl="0" eaLnBrk="1" latinLnBrk="1" hangingPunct="1">
              <a:spcBef>
                <a:spcPct val="0"/>
              </a:spcBef>
              <a:buNone/>
              <a:defRPr kumimoji="0" sz="4400" kern="1200" spc="-11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64448" y="539476"/>
            <a:ext cx="335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+mj-ea"/>
                <a:ea typeface="+mj-ea"/>
              </a:rPr>
              <a:t>3</a:t>
            </a:r>
            <a:r>
              <a:rPr lang="en-US" altLang="ko-KR" sz="3200" dirty="0" smtClean="0">
                <a:latin typeface="+mj-ea"/>
                <a:ea typeface="+mj-ea"/>
              </a:rPr>
              <a:t>)</a:t>
            </a:r>
            <a:r>
              <a:rPr lang="ko-KR" altLang="en-US" sz="3200" dirty="0">
                <a:latin typeface="+mj-ea"/>
                <a:ea typeface="+mj-ea"/>
              </a:rPr>
              <a:t>횡</a:t>
            </a:r>
            <a:r>
              <a:rPr lang="ko-KR" altLang="en-US" sz="3200" dirty="0" smtClean="0">
                <a:latin typeface="+mj-ea"/>
                <a:ea typeface="+mj-ea"/>
              </a:rPr>
              <a:t>단면도</a:t>
            </a:r>
            <a:endParaRPr lang="ko-KR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1524000" y="1397000"/>
          <a:ext cx="6096000" cy="488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244476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244476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 descr="C:\Documents and Settings\Administrator\바탕 화면\제목 없음32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428736"/>
            <a:ext cx="3071834" cy="2428892"/>
          </a:xfrm>
          <a:prstGeom prst="rect">
            <a:avLst/>
          </a:prstGeom>
          <a:noFill/>
        </p:spPr>
      </p:pic>
      <p:pic>
        <p:nvPicPr>
          <p:cNvPr id="8" name="Picture 3" descr="C:\Documents and Settings\Administrator\바탕 화면\제목 없음33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428736"/>
            <a:ext cx="3071834" cy="2428892"/>
          </a:xfrm>
          <a:prstGeom prst="rect">
            <a:avLst/>
          </a:prstGeom>
          <a:noFill/>
        </p:spPr>
      </p:pic>
      <p:pic>
        <p:nvPicPr>
          <p:cNvPr id="9" name="Picture 4" descr="C:\Documents and Settings\Administrator\바탕 화면\제목 없음34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3857628"/>
            <a:ext cx="3071834" cy="2428892"/>
          </a:xfrm>
          <a:prstGeom prst="rect">
            <a:avLst/>
          </a:prstGeom>
          <a:noFill/>
        </p:spPr>
      </p:pic>
      <p:pic>
        <p:nvPicPr>
          <p:cNvPr id="10" name="Picture 5" descr="C:\Documents and Settings\Administrator\바탕 화면\제목 없음35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3857628"/>
            <a:ext cx="3071834" cy="2428892"/>
          </a:xfrm>
          <a:prstGeom prst="rect">
            <a:avLst/>
          </a:prstGeom>
          <a:noFill/>
        </p:spPr>
      </p:pic>
      <p:sp>
        <p:nvSpPr>
          <p:cNvPr id="12" name="제목 4"/>
          <p:cNvSpPr txBox="1">
            <a:spLocks/>
          </p:cNvSpPr>
          <p:nvPr/>
        </p:nvSpPr>
        <p:spPr>
          <a:xfrm>
            <a:off x="504031" y="564456"/>
            <a:ext cx="9072563" cy="1007957"/>
          </a:xfrm>
          <a:prstGeom prst="rect">
            <a:avLst/>
          </a:prstGeom>
        </p:spPr>
        <p:txBody>
          <a:bodyPr/>
          <a:lstStyle>
            <a:lvl1pPr algn="l" rtl="0" eaLnBrk="1" latinLnBrk="1" hangingPunct="1">
              <a:spcBef>
                <a:spcPct val="0"/>
              </a:spcBef>
              <a:buNone/>
              <a:defRPr kumimoji="0" sz="4400" kern="1200" spc="-11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64448" y="539476"/>
            <a:ext cx="335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+mj-ea"/>
                <a:ea typeface="+mj-ea"/>
              </a:rPr>
              <a:t>3</a:t>
            </a:r>
            <a:r>
              <a:rPr lang="en-US" altLang="ko-KR" sz="3200" dirty="0" smtClean="0">
                <a:latin typeface="+mj-ea"/>
                <a:ea typeface="+mj-ea"/>
              </a:rPr>
              <a:t>)</a:t>
            </a:r>
            <a:r>
              <a:rPr lang="ko-KR" altLang="en-US" sz="3200" dirty="0">
                <a:latin typeface="+mj-ea"/>
                <a:ea typeface="+mj-ea"/>
              </a:rPr>
              <a:t>횡</a:t>
            </a:r>
            <a:r>
              <a:rPr lang="ko-KR" altLang="en-US" sz="3200" dirty="0" smtClean="0">
                <a:latin typeface="+mj-ea"/>
                <a:ea typeface="+mj-ea"/>
              </a:rPr>
              <a:t>단면도</a:t>
            </a:r>
            <a:endParaRPr lang="ko-KR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1524000" y="1397000"/>
          <a:ext cx="6096000" cy="488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244476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244476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 descr="C:\Documents and Settings\Administrator\바탕 화면\제목 없음36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428736"/>
            <a:ext cx="3071834" cy="2428892"/>
          </a:xfrm>
          <a:prstGeom prst="rect">
            <a:avLst/>
          </a:prstGeom>
          <a:noFill/>
        </p:spPr>
      </p:pic>
      <p:pic>
        <p:nvPicPr>
          <p:cNvPr id="7" name="Picture 3" descr="C:\Documents and Settings\Administrator\바탕 화면\제목 없음37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428736"/>
            <a:ext cx="3071834" cy="2428892"/>
          </a:xfrm>
          <a:prstGeom prst="rect">
            <a:avLst/>
          </a:prstGeom>
          <a:noFill/>
        </p:spPr>
      </p:pic>
      <p:pic>
        <p:nvPicPr>
          <p:cNvPr id="8" name="Picture 4" descr="C:\Documents and Settings\Administrator\바탕 화면\제목 없음38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3857628"/>
            <a:ext cx="3071834" cy="2428892"/>
          </a:xfrm>
          <a:prstGeom prst="rect">
            <a:avLst/>
          </a:prstGeom>
          <a:noFill/>
        </p:spPr>
      </p:pic>
      <p:pic>
        <p:nvPicPr>
          <p:cNvPr id="9" name="Picture 5" descr="C:\Documents and Settings\Administrator\바탕 화면\제목 없음39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3857628"/>
            <a:ext cx="3071834" cy="2428892"/>
          </a:xfrm>
          <a:prstGeom prst="rect">
            <a:avLst/>
          </a:prstGeom>
          <a:noFill/>
        </p:spPr>
      </p:pic>
      <p:sp>
        <p:nvSpPr>
          <p:cNvPr id="11" name="제목 4"/>
          <p:cNvSpPr txBox="1">
            <a:spLocks/>
          </p:cNvSpPr>
          <p:nvPr/>
        </p:nvSpPr>
        <p:spPr>
          <a:xfrm>
            <a:off x="504031" y="564456"/>
            <a:ext cx="9072563" cy="1007957"/>
          </a:xfrm>
          <a:prstGeom prst="rect">
            <a:avLst/>
          </a:prstGeom>
        </p:spPr>
        <p:txBody>
          <a:bodyPr/>
          <a:lstStyle>
            <a:lvl1pPr algn="l" rtl="0" eaLnBrk="1" latinLnBrk="1" hangingPunct="1">
              <a:spcBef>
                <a:spcPct val="0"/>
              </a:spcBef>
              <a:buNone/>
              <a:defRPr kumimoji="0" sz="4400" kern="1200" spc="-11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264448" y="539476"/>
            <a:ext cx="335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+mj-ea"/>
                <a:ea typeface="+mj-ea"/>
              </a:rPr>
              <a:t>3</a:t>
            </a:r>
            <a:r>
              <a:rPr lang="en-US" altLang="ko-KR" sz="3200" dirty="0" smtClean="0">
                <a:latin typeface="+mj-ea"/>
                <a:ea typeface="+mj-ea"/>
              </a:rPr>
              <a:t>)</a:t>
            </a:r>
            <a:r>
              <a:rPr lang="ko-KR" altLang="en-US" sz="3200" dirty="0">
                <a:latin typeface="+mj-ea"/>
                <a:ea typeface="+mj-ea"/>
              </a:rPr>
              <a:t>횡</a:t>
            </a:r>
            <a:r>
              <a:rPr lang="ko-KR" altLang="en-US" sz="3200" dirty="0" smtClean="0">
                <a:latin typeface="+mj-ea"/>
                <a:ea typeface="+mj-ea"/>
              </a:rPr>
              <a:t>단면도</a:t>
            </a:r>
            <a:endParaRPr lang="ko-KR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1524000" y="1397000"/>
          <a:ext cx="6096000" cy="488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244476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244476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 descr="C:\Documents and Settings\Administrator\바탕 화면\제목 없음40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357298"/>
            <a:ext cx="3071834" cy="2500330"/>
          </a:xfrm>
          <a:prstGeom prst="rect">
            <a:avLst/>
          </a:prstGeom>
          <a:noFill/>
        </p:spPr>
      </p:pic>
      <p:pic>
        <p:nvPicPr>
          <p:cNvPr id="8" name="Picture 3" descr="C:\Documents and Settings\Administrator\바탕 화면\제목 없음41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357298"/>
            <a:ext cx="3071834" cy="2500330"/>
          </a:xfrm>
          <a:prstGeom prst="rect">
            <a:avLst/>
          </a:prstGeom>
          <a:noFill/>
        </p:spPr>
      </p:pic>
      <p:pic>
        <p:nvPicPr>
          <p:cNvPr id="9" name="Picture 4" descr="C:\Documents and Settings\Administrator\바탕 화면\제목 없음42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3857628"/>
            <a:ext cx="3071834" cy="2428892"/>
          </a:xfrm>
          <a:prstGeom prst="rect">
            <a:avLst/>
          </a:prstGeom>
          <a:noFill/>
        </p:spPr>
      </p:pic>
      <p:pic>
        <p:nvPicPr>
          <p:cNvPr id="10" name="Picture 5" descr="C:\Documents and Settings\Administrator\바탕 화면\제목 없음43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3857628"/>
            <a:ext cx="3071834" cy="2428892"/>
          </a:xfrm>
          <a:prstGeom prst="rect">
            <a:avLst/>
          </a:prstGeom>
          <a:noFill/>
        </p:spPr>
      </p:pic>
      <p:sp>
        <p:nvSpPr>
          <p:cNvPr id="12" name="제목 4"/>
          <p:cNvSpPr txBox="1">
            <a:spLocks/>
          </p:cNvSpPr>
          <p:nvPr/>
        </p:nvSpPr>
        <p:spPr>
          <a:xfrm>
            <a:off x="504031" y="564456"/>
            <a:ext cx="9072563" cy="1007957"/>
          </a:xfrm>
          <a:prstGeom prst="rect">
            <a:avLst/>
          </a:prstGeom>
        </p:spPr>
        <p:txBody>
          <a:bodyPr/>
          <a:lstStyle>
            <a:lvl1pPr algn="l" rtl="0" eaLnBrk="1" latinLnBrk="1" hangingPunct="1">
              <a:spcBef>
                <a:spcPct val="0"/>
              </a:spcBef>
              <a:buNone/>
              <a:defRPr kumimoji="0" sz="4400" kern="1200" spc="-11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64448" y="539476"/>
            <a:ext cx="335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+mj-ea"/>
                <a:ea typeface="+mj-ea"/>
              </a:rPr>
              <a:t>3</a:t>
            </a:r>
            <a:r>
              <a:rPr lang="en-US" altLang="ko-KR" sz="3200" dirty="0" smtClean="0">
                <a:latin typeface="+mj-ea"/>
                <a:ea typeface="+mj-ea"/>
              </a:rPr>
              <a:t>)</a:t>
            </a:r>
            <a:r>
              <a:rPr lang="ko-KR" altLang="en-US" sz="3200" dirty="0">
                <a:latin typeface="+mj-ea"/>
                <a:ea typeface="+mj-ea"/>
              </a:rPr>
              <a:t>횡</a:t>
            </a:r>
            <a:r>
              <a:rPr lang="ko-KR" altLang="en-US" sz="3200" dirty="0" smtClean="0">
                <a:latin typeface="+mj-ea"/>
                <a:ea typeface="+mj-ea"/>
              </a:rPr>
              <a:t>단면도</a:t>
            </a:r>
            <a:endParaRPr lang="ko-KR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1524000" y="1397000"/>
          <a:ext cx="6096000" cy="488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244476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244476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 descr="C:\Documents and Settings\Administrator\바탕 화면\제목 없음44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428736"/>
            <a:ext cx="3071834" cy="2428892"/>
          </a:xfrm>
          <a:prstGeom prst="rect">
            <a:avLst/>
          </a:prstGeom>
          <a:noFill/>
        </p:spPr>
      </p:pic>
      <p:pic>
        <p:nvPicPr>
          <p:cNvPr id="7" name="Picture 3" descr="C:\Documents and Settings\Administrator\바탕 화면\제목 없음45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428736"/>
            <a:ext cx="3071834" cy="2428892"/>
          </a:xfrm>
          <a:prstGeom prst="rect">
            <a:avLst/>
          </a:prstGeom>
          <a:noFill/>
        </p:spPr>
      </p:pic>
      <p:pic>
        <p:nvPicPr>
          <p:cNvPr id="8" name="Picture 4" descr="C:\Documents and Settings\Administrator\바탕 화면\제목 없음46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3857628"/>
            <a:ext cx="3071834" cy="2428892"/>
          </a:xfrm>
          <a:prstGeom prst="rect">
            <a:avLst/>
          </a:prstGeom>
          <a:noFill/>
        </p:spPr>
      </p:pic>
      <p:pic>
        <p:nvPicPr>
          <p:cNvPr id="9" name="Picture 5" descr="C:\Documents and Settings\Administrator\바탕 화면\제목 없음47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3857628"/>
            <a:ext cx="3071834" cy="2428892"/>
          </a:xfrm>
          <a:prstGeom prst="rect">
            <a:avLst/>
          </a:prstGeom>
          <a:noFill/>
        </p:spPr>
      </p:pic>
      <p:sp>
        <p:nvSpPr>
          <p:cNvPr id="11" name="제목 4"/>
          <p:cNvSpPr txBox="1">
            <a:spLocks/>
          </p:cNvSpPr>
          <p:nvPr/>
        </p:nvSpPr>
        <p:spPr>
          <a:xfrm>
            <a:off x="504031" y="564456"/>
            <a:ext cx="9072563" cy="1007957"/>
          </a:xfrm>
          <a:prstGeom prst="rect">
            <a:avLst/>
          </a:prstGeom>
        </p:spPr>
        <p:txBody>
          <a:bodyPr/>
          <a:lstStyle>
            <a:lvl1pPr algn="l" rtl="0" eaLnBrk="1" latinLnBrk="1" hangingPunct="1">
              <a:spcBef>
                <a:spcPct val="0"/>
              </a:spcBef>
              <a:buNone/>
              <a:defRPr kumimoji="0" sz="4400" kern="1200" spc="-11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264448" y="539476"/>
            <a:ext cx="335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+mj-ea"/>
                <a:ea typeface="+mj-ea"/>
              </a:rPr>
              <a:t>3</a:t>
            </a:r>
            <a:r>
              <a:rPr lang="en-US" altLang="ko-KR" sz="3200" dirty="0" smtClean="0">
                <a:latin typeface="+mj-ea"/>
                <a:ea typeface="+mj-ea"/>
              </a:rPr>
              <a:t>)</a:t>
            </a:r>
            <a:r>
              <a:rPr lang="ko-KR" altLang="en-US" sz="3200" dirty="0">
                <a:latin typeface="+mj-ea"/>
                <a:ea typeface="+mj-ea"/>
              </a:rPr>
              <a:t>횡</a:t>
            </a:r>
            <a:r>
              <a:rPr lang="ko-KR" altLang="en-US" sz="3200" dirty="0" smtClean="0">
                <a:latin typeface="+mj-ea"/>
                <a:ea typeface="+mj-ea"/>
              </a:rPr>
              <a:t>단면도</a:t>
            </a:r>
            <a:endParaRPr lang="ko-KR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1524000" y="1397000"/>
          <a:ext cx="6096000" cy="2460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2460628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4" descr="C:\Documents and Settings\Administrator\바탕 화면\제목 없음49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428735"/>
            <a:ext cx="3071834" cy="2493977"/>
          </a:xfrm>
          <a:prstGeom prst="rect">
            <a:avLst/>
          </a:prstGeom>
          <a:noFill/>
        </p:spPr>
      </p:pic>
      <p:pic>
        <p:nvPicPr>
          <p:cNvPr id="8" name="Picture 5" descr="C:\Documents and Settings\Administrator\바탕 화면\제목 없음48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1428736"/>
            <a:ext cx="3071834" cy="2500330"/>
          </a:xfrm>
          <a:prstGeom prst="rect">
            <a:avLst/>
          </a:prstGeom>
          <a:noFill/>
        </p:spPr>
      </p:pic>
      <p:sp>
        <p:nvSpPr>
          <p:cNvPr id="10" name="제목 4"/>
          <p:cNvSpPr txBox="1">
            <a:spLocks/>
          </p:cNvSpPr>
          <p:nvPr/>
        </p:nvSpPr>
        <p:spPr>
          <a:xfrm>
            <a:off x="504031" y="564456"/>
            <a:ext cx="9072563" cy="1007957"/>
          </a:xfrm>
          <a:prstGeom prst="rect">
            <a:avLst/>
          </a:prstGeom>
        </p:spPr>
        <p:txBody>
          <a:bodyPr/>
          <a:lstStyle>
            <a:lvl1pPr algn="l" rtl="0" eaLnBrk="1" latinLnBrk="1" hangingPunct="1">
              <a:spcBef>
                <a:spcPct val="0"/>
              </a:spcBef>
              <a:buNone/>
              <a:defRPr kumimoji="0" sz="4400" kern="1200" spc="-11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264448" y="539476"/>
            <a:ext cx="335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+mj-ea"/>
                <a:ea typeface="+mj-ea"/>
              </a:rPr>
              <a:t>3</a:t>
            </a:r>
            <a:r>
              <a:rPr lang="en-US" altLang="ko-KR" sz="3200" dirty="0" smtClean="0">
                <a:latin typeface="+mj-ea"/>
                <a:ea typeface="+mj-ea"/>
              </a:rPr>
              <a:t>)</a:t>
            </a:r>
            <a:r>
              <a:rPr lang="ko-KR" altLang="en-US" sz="3200" dirty="0">
                <a:latin typeface="+mj-ea"/>
                <a:ea typeface="+mj-ea"/>
              </a:rPr>
              <a:t>횡</a:t>
            </a:r>
            <a:r>
              <a:rPr lang="ko-KR" altLang="en-US" sz="3200" dirty="0" smtClean="0">
                <a:latin typeface="+mj-ea"/>
                <a:ea typeface="+mj-ea"/>
              </a:rPr>
              <a:t>단면도</a:t>
            </a:r>
            <a:endParaRPr lang="ko-KR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96908" y="2627709"/>
            <a:ext cx="8103844" cy="4320480"/>
          </a:xfrm>
        </p:spPr>
        <p:txBody>
          <a:bodyPr>
            <a:normAutofit/>
          </a:bodyPr>
          <a:lstStyle/>
          <a:p>
            <a:pPr marL="403377" indent="-342900">
              <a:buFont typeface="Wingdings" pitchFamily="2" charset="2"/>
              <a:buChar char="u"/>
            </a:pPr>
            <a:r>
              <a:rPr lang="ko-KR" altLang="en-US" dirty="0" smtClean="0"/>
              <a:t>측량결과</a:t>
            </a:r>
            <a:endParaRPr lang="en-US" altLang="ko-KR" dirty="0" smtClean="0"/>
          </a:p>
          <a:p>
            <a:pPr marL="1273634" lvl="1" indent="-457200">
              <a:buFont typeface="+mj-lt"/>
              <a:buAutoNum type="arabicParenR"/>
            </a:pPr>
            <a:r>
              <a:rPr lang="ko-KR" altLang="en-US" dirty="0" smtClean="0"/>
              <a:t>지형도</a:t>
            </a:r>
            <a:endParaRPr lang="en-US" altLang="ko-KR" dirty="0" smtClean="0"/>
          </a:p>
          <a:p>
            <a:pPr marL="1273634" lvl="1" indent="-457200">
              <a:buFont typeface="+mj-lt"/>
              <a:buAutoNum type="arabicParenR"/>
            </a:pPr>
            <a:r>
              <a:rPr lang="ko-KR" altLang="en-US" dirty="0" smtClean="0"/>
              <a:t>야장 및 </a:t>
            </a:r>
            <a:r>
              <a:rPr lang="ko-KR" altLang="en-US" dirty="0" err="1" smtClean="0"/>
              <a:t>성과표</a:t>
            </a:r>
            <a:endParaRPr lang="en-US" altLang="ko-KR" dirty="0" smtClean="0"/>
          </a:p>
          <a:p>
            <a:pPr marL="1273634" lvl="1" indent="-457200">
              <a:buFont typeface="+mj-lt"/>
              <a:buAutoNum type="arabicParenR"/>
            </a:pPr>
            <a:r>
              <a:rPr lang="ko-KR" altLang="en-US" dirty="0" smtClean="0"/>
              <a:t>종단면도</a:t>
            </a:r>
            <a:endParaRPr lang="en-US" altLang="ko-KR" dirty="0" smtClean="0"/>
          </a:p>
          <a:p>
            <a:endParaRPr lang="en-US" altLang="ko-KR" dirty="0" smtClean="0"/>
          </a:p>
          <a:p>
            <a:pPr marL="517677" indent="-457200">
              <a:buFont typeface="Wingdings" pitchFamily="2" charset="2"/>
              <a:buChar char="u"/>
            </a:pPr>
            <a:r>
              <a:rPr lang="ko-KR" altLang="en-US" dirty="0" smtClean="0"/>
              <a:t>결론 </a:t>
            </a:r>
            <a:endParaRPr lang="en-US" altLang="ko-KR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에로사항</a:t>
            </a:r>
            <a:endParaRPr lang="ko-KR" altLang="en-US" dirty="0"/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급한 경사면이나 나무와 풀이 우거져 있는 곳에서 </a:t>
            </a:r>
            <a:r>
              <a:rPr lang="ko-KR" altLang="en-US" dirty="0" err="1" smtClean="0"/>
              <a:t>함척을</a:t>
            </a:r>
            <a:r>
              <a:rPr lang="ko-KR" altLang="en-US" dirty="0" smtClean="0"/>
              <a:t> 세우기가 힘들었다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en-US" altLang="ko-KR" dirty="0" smtClean="0"/>
              <a:t>2. </a:t>
            </a:r>
            <a:r>
              <a:rPr lang="ko-KR" altLang="en-US" dirty="0" smtClean="0"/>
              <a:t>야장 기입을 </a:t>
            </a:r>
            <a:r>
              <a:rPr lang="ko-KR" altLang="en-US" dirty="0" err="1" smtClean="0"/>
              <a:t>할때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잘못된것을</a:t>
            </a:r>
            <a:r>
              <a:rPr lang="ko-KR" altLang="en-US" dirty="0" smtClean="0"/>
              <a:t> </a:t>
            </a:r>
            <a:r>
              <a:rPr lang="ko-KR" altLang="en-US" dirty="0"/>
              <a:t>깨</a:t>
            </a:r>
            <a:r>
              <a:rPr lang="ko-KR" altLang="en-US" dirty="0" smtClean="0"/>
              <a:t>끗이 </a:t>
            </a:r>
            <a:r>
              <a:rPr lang="ko-KR" altLang="en-US" dirty="0" err="1" smtClean="0"/>
              <a:t>지우지않고</a:t>
            </a:r>
            <a:r>
              <a:rPr lang="ko-KR" altLang="en-US" dirty="0" smtClean="0"/>
              <a:t> 했다가 값이 헷갈림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2825734" y="2922581"/>
            <a:ext cx="5214974" cy="1428760"/>
          </a:xfrm>
        </p:spPr>
        <p:txBody>
          <a:bodyPr/>
          <a:lstStyle/>
          <a:p>
            <a:pPr algn="dist"/>
            <a:r>
              <a:rPr lang="ko-KR" altLang="en-US" sz="7200" dirty="0" smtClean="0"/>
              <a:t>감사 합니다</a:t>
            </a:r>
            <a:endParaRPr lang="ko-KR" altLang="en-US" sz="7200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820150" y="6196013"/>
            <a:ext cx="1079500" cy="1004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991" tIns="44996" rIns="89991" bIns="44996"/>
          <a:lstStyle/>
          <a:p>
            <a:pPr algn="l">
              <a:spcBef>
                <a:spcPct val="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</a:pPr>
            <a:r>
              <a:rPr lang="en-US" sz="6000">
                <a:solidFill>
                  <a:srgbClr val="000000"/>
                </a:solidFill>
                <a:latin typeface="Blackadder ITC" pitchFamily="82" charset="0"/>
                <a:ea typeface="굴림" charset="-127"/>
              </a:rPr>
              <a:t>fin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 descr="난 능력자.JPG"/>
          <p:cNvPicPr>
            <a:picLocks noChangeAspect="1"/>
          </p:cNvPicPr>
          <p:nvPr/>
        </p:nvPicPr>
        <p:blipFill>
          <a:blip r:embed="rId3"/>
          <a:srcRect b="3787"/>
          <a:stretch>
            <a:fillRect/>
          </a:stretch>
        </p:blipFill>
        <p:spPr bwMode="auto">
          <a:xfrm>
            <a:off x="1111222" y="1708135"/>
            <a:ext cx="8527192" cy="52864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7345363" y="2916238"/>
            <a:ext cx="792162" cy="158432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ko-KR" altLang="en-US"/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>
            <a:off x="2519363" y="4211638"/>
            <a:ext cx="792162" cy="158432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lIns="91430" tIns="45716" rIns="91430" bIns="45716" anchor="ctr"/>
          <a:lstStyle/>
          <a:p>
            <a:pPr>
              <a:spcBef>
                <a:spcPct val="0"/>
              </a:spcBef>
            </a:pPr>
            <a:endParaRPr lang="ko-KR" altLang="en-US" sz="1800">
              <a:solidFill>
                <a:schemeClr val="bg1"/>
              </a:solidFill>
              <a:latin typeface="굴림" charset="-127"/>
              <a:ea typeface="굴림" charset="-127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736850" y="4211638"/>
            <a:ext cx="361950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spAutoFit/>
          </a:bodyPr>
          <a:lstStyle/>
          <a:p>
            <a:pPr algn="l"/>
            <a:r>
              <a:rPr lang="ko-KR" altLang="en-US" sz="1800" b="1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도</a:t>
            </a:r>
          </a:p>
          <a:p>
            <a:pPr algn="l"/>
            <a:r>
              <a:rPr lang="ko-KR" altLang="en-US" sz="1800" b="1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착</a:t>
            </a:r>
          </a:p>
          <a:p>
            <a:pPr algn="l"/>
            <a:r>
              <a:rPr lang="ko-KR" altLang="en-US" sz="1800" b="1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점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7561263" y="3275013"/>
            <a:ext cx="360362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spAutoFit/>
          </a:bodyPr>
          <a:lstStyle/>
          <a:p>
            <a:pPr algn="l"/>
            <a:r>
              <a:rPr lang="ko-KR" altLang="en-US" sz="1800" b="1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출</a:t>
            </a:r>
          </a:p>
          <a:p>
            <a:pPr algn="l"/>
            <a:r>
              <a:rPr lang="ko-KR" altLang="en-US" sz="1800" b="1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발</a:t>
            </a:r>
          </a:p>
          <a:p>
            <a:pPr algn="l"/>
            <a:r>
              <a:rPr lang="ko-KR" altLang="en-US" sz="1800" b="1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점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527708" y="539476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latin typeface="+mj-ea"/>
                <a:ea typeface="+mj-ea"/>
              </a:rPr>
              <a:t>1)</a:t>
            </a:r>
            <a:r>
              <a:rPr lang="ko-KR" altLang="en-US" sz="3200" dirty="0" smtClean="0">
                <a:latin typeface="+mj-ea"/>
                <a:ea typeface="+mj-ea"/>
              </a:rPr>
              <a:t>지형도</a:t>
            </a:r>
            <a:endParaRPr lang="ko-KR" altLang="en-US" sz="3200" dirty="0">
              <a:latin typeface="+mj-ea"/>
              <a:ea typeface="+mj-ea"/>
            </a:endParaRPr>
          </a:p>
        </p:txBody>
      </p:sp>
      <p:sp>
        <p:nvSpPr>
          <p:cNvPr id="10" name="제목 1"/>
          <p:cNvSpPr>
            <a:spLocks noGrp="1"/>
          </p:cNvSpPr>
          <p:nvPr>
            <p:ph type="title"/>
          </p:nvPr>
        </p:nvSpPr>
        <p:spPr>
          <a:xfrm>
            <a:off x="504031" y="564456"/>
            <a:ext cx="9072563" cy="1007957"/>
          </a:xfrm>
        </p:spPr>
        <p:txBody>
          <a:bodyPr/>
          <a:lstStyle/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  <p:pic>
        <p:nvPicPr>
          <p:cNvPr id="13" name="내용 개체 틀 12" descr="1.b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11175" y="2058145"/>
            <a:ext cx="4452938" cy="4775298"/>
          </a:xfrm>
        </p:spPr>
      </p:pic>
      <p:pic>
        <p:nvPicPr>
          <p:cNvPr id="14" name="내용 개체 틀 13" descr="2.bmp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32388" y="2095111"/>
            <a:ext cx="4451350" cy="4701365"/>
          </a:xfrm>
        </p:spPr>
      </p:pic>
      <p:sp>
        <p:nvSpPr>
          <p:cNvPr id="5" name="TextBox 4"/>
          <p:cNvSpPr txBox="1"/>
          <p:nvPr/>
        </p:nvSpPr>
        <p:spPr>
          <a:xfrm>
            <a:off x="6264448" y="539476"/>
            <a:ext cx="335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latin typeface="+mj-ea"/>
                <a:ea typeface="+mj-ea"/>
              </a:rPr>
              <a:t>2)</a:t>
            </a:r>
            <a:r>
              <a:rPr lang="ko-KR" altLang="en-US" sz="3200" dirty="0" smtClean="0">
                <a:latin typeface="+mj-ea"/>
                <a:ea typeface="+mj-ea"/>
              </a:rPr>
              <a:t>야장 및 </a:t>
            </a:r>
            <a:r>
              <a:rPr lang="ko-KR" altLang="en-US" sz="3200" dirty="0" err="1" smtClean="0">
                <a:latin typeface="+mj-ea"/>
                <a:ea typeface="+mj-ea"/>
              </a:rPr>
              <a:t>성과표</a:t>
            </a:r>
            <a:endParaRPr lang="ko-KR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468412" y="1708135"/>
            <a:ext cx="14287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pic>
        <p:nvPicPr>
          <p:cNvPr id="2054" name="Picture 6" descr="C:\Documents and Settings\Administrator\바탕 화면\3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280" y="1708135"/>
            <a:ext cx="2324370" cy="2500330"/>
          </a:xfrm>
          <a:prstGeom prst="rect">
            <a:avLst/>
          </a:prstGeom>
          <a:noFill/>
        </p:spPr>
      </p:pic>
      <p:pic>
        <p:nvPicPr>
          <p:cNvPr id="2055" name="Picture 7" descr="C:\Documents and Settings\Administrator\바탕 화면\4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68611" y="1708136"/>
            <a:ext cx="2367363" cy="2500329"/>
          </a:xfrm>
          <a:prstGeom prst="rect">
            <a:avLst/>
          </a:prstGeom>
          <a:noFill/>
        </p:spPr>
      </p:pic>
      <p:pic>
        <p:nvPicPr>
          <p:cNvPr id="2056" name="Picture 8" descr="C:\Documents and Settings\Administrator\바탕 화면\5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68941" y="1708135"/>
            <a:ext cx="2164247" cy="2214578"/>
          </a:xfrm>
          <a:prstGeom prst="rect">
            <a:avLst/>
          </a:prstGeom>
          <a:noFill/>
        </p:spPr>
      </p:pic>
      <p:pic>
        <p:nvPicPr>
          <p:cNvPr id="2057" name="Picture 9" descr="C:\Documents and Settings\Administrator\바탕 화면\6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8281" y="4422780"/>
            <a:ext cx="2307996" cy="2500329"/>
          </a:xfrm>
          <a:prstGeom prst="rect">
            <a:avLst/>
          </a:prstGeom>
          <a:noFill/>
        </p:spPr>
      </p:pic>
      <p:pic>
        <p:nvPicPr>
          <p:cNvPr id="2058" name="Picture 10" descr="C:\Documents and Settings\Administrator\바탕 화면\7.bm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68610" y="4422780"/>
            <a:ext cx="2357454" cy="2515014"/>
          </a:xfrm>
          <a:prstGeom prst="rect">
            <a:avLst/>
          </a:prstGeom>
          <a:noFill/>
        </p:spPr>
      </p:pic>
      <p:pic>
        <p:nvPicPr>
          <p:cNvPr id="2059" name="Picture 11" descr="C:\Documents and Settings\Administrator\바탕 화면\8.bmp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68940" y="4422779"/>
            <a:ext cx="2188764" cy="242889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264448" y="539476"/>
            <a:ext cx="335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latin typeface="+mj-ea"/>
                <a:ea typeface="+mj-ea"/>
              </a:rPr>
              <a:t>2)</a:t>
            </a:r>
            <a:r>
              <a:rPr lang="ko-KR" altLang="en-US" sz="3200" dirty="0" smtClean="0">
                <a:latin typeface="+mj-ea"/>
                <a:ea typeface="+mj-ea"/>
              </a:rPr>
              <a:t>야장 및 </a:t>
            </a:r>
            <a:r>
              <a:rPr lang="ko-KR" altLang="en-US" sz="3200" dirty="0" err="1" smtClean="0">
                <a:latin typeface="+mj-ea"/>
                <a:ea typeface="+mj-ea"/>
              </a:rPr>
              <a:t>성과표</a:t>
            </a:r>
            <a:endParaRPr lang="ko-KR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468412" y="1708135"/>
            <a:ext cx="14287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pic>
        <p:nvPicPr>
          <p:cNvPr id="2057" name="Picture 9" descr="C:\Documents and Settings\Administrator\바탕 화면\6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281" y="4422780"/>
            <a:ext cx="2307996" cy="2500329"/>
          </a:xfrm>
          <a:prstGeom prst="rect">
            <a:avLst/>
          </a:prstGeom>
          <a:noFill/>
        </p:spPr>
      </p:pic>
      <p:pic>
        <p:nvPicPr>
          <p:cNvPr id="4098" name="Picture 2" descr="C:\Documents and Settings\Administrator\바탕 화면\9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280" y="1708135"/>
            <a:ext cx="2336747" cy="2643206"/>
          </a:xfrm>
          <a:prstGeom prst="rect">
            <a:avLst/>
          </a:prstGeom>
          <a:noFill/>
        </p:spPr>
      </p:pic>
      <p:pic>
        <p:nvPicPr>
          <p:cNvPr id="4099" name="Picture 3" descr="C:\Documents and Settings\Administrator\바탕 화면\10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68611" y="1708134"/>
            <a:ext cx="2357453" cy="2610143"/>
          </a:xfrm>
          <a:prstGeom prst="rect">
            <a:avLst/>
          </a:prstGeom>
          <a:noFill/>
        </p:spPr>
      </p:pic>
      <p:pic>
        <p:nvPicPr>
          <p:cNvPr id="4100" name="Picture 4" descr="C:\Documents and Settings\Administrator\바탕 화면\11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68940" y="1708136"/>
            <a:ext cx="2143139" cy="2327295"/>
          </a:xfrm>
          <a:prstGeom prst="rect">
            <a:avLst/>
          </a:prstGeom>
          <a:noFill/>
        </p:spPr>
      </p:pic>
      <p:pic>
        <p:nvPicPr>
          <p:cNvPr id="4101" name="Picture 5" descr="C:\Documents and Settings\Administrator\바탕 화면\12.bm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8280" y="4422780"/>
            <a:ext cx="2364509" cy="285752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6264448" y="539476"/>
            <a:ext cx="335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latin typeface="+mj-ea"/>
                <a:ea typeface="+mj-ea"/>
              </a:rPr>
              <a:t>2)</a:t>
            </a:r>
            <a:r>
              <a:rPr lang="ko-KR" altLang="en-US" sz="3200" dirty="0" smtClean="0">
                <a:latin typeface="+mj-ea"/>
                <a:ea typeface="+mj-ea"/>
              </a:rPr>
              <a:t>야장 및 </a:t>
            </a:r>
            <a:r>
              <a:rPr lang="ko-KR" altLang="en-US" sz="3200" dirty="0" err="1" smtClean="0">
                <a:latin typeface="+mj-ea"/>
                <a:ea typeface="+mj-ea"/>
              </a:rPr>
              <a:t>성과표</a:t>
            </a:r>
            <a:endParaRPr lang="ko-KR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Documents and Settings\Administrator\바탕 화면\제목 없음4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39850" y="3922713"/>
            <a:ext cx="3238524" cy="2428892"/>
          </a:xfrm>
          <a:prstGeom prst="rect">
            <a:avLst/>
          </a:prstGeom>
          <a:noFill/>
        </p:spPr>
      </p:pic>
      <p:pic>
        <p:nvPicPr>
          <p:cNvPr id="10" name="Picture 3" descr="C:\Documents and Settings\Administrator\바탕 화면\제목 없음5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1684" y="1493821"/>
            <a:ext cx="3000396" cy="2589386"/>
          </a:xfrm>
          <a:prstGeom prst="rect">
            <a:avLst/>
          </a:prstGeom>
          <a:noFill/>
        </p:spPr>
      </p:pic>
      <p:pic>
        <p:nvPicPr>
          <p:cNvPr id="11" name="Picture 5" descr="C:\Documents and Settings\Administrator\바탕 화면\제목 없음6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39850" y="1493821"/>
            <a:ext cx="3081641" cy="2428892"/>
          </a:xfrm>
          <a:prstGeom prst="rect">
            <a:avLst/>
          </a:prstGeom>
          <a:noFill/>
        </p:spPr>
      </p:pic>
      <p:pic>
        <p:nvPicPr>
          <p:cNvPr id="12" name="Picture 6" descr="C:\Documents and Settings\Administrator\바탕 화면\제목 없음7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40246" y="3922713"/>
            <a:ext cx="3071834" cy="2428892"/>
          </a:xfrm>
          <a:prstGeom prst="rect">
            <a:avLst/>
          </a:prstGeom>
          <a:noFill/>
        </p:spPr>
      </p:pic>
      <p:pic>
        <p:nvPicPr>
          <p:cNvPr id="13" name="Picture 2" descr="C:\Documents and Settings\Administrator\바탕 화면\새 이미지.BM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39850" y="1493821"/>
            <a:ext cx="3311438" cy="2461071"/>
          </a:xfrm>
          <a:prstGeom prst="rect">
            <a:avLst/>
          </a:prstGeom>
          <a:noFill/>
        </p:spPr>
      </p:pic>
      <p:pic>
        <p:nvPicPr>
          <p:cNvPr id="14" name="Picture 3" descr="C:\Documents and Settings\Administrator\바탕 화면\제목 없음1.bmp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325932" y="1493821"/>
            <a:ext cx="3240000" cy="2461373"/>
          </a:xfrm>
          <a:prstGeom prst="rect">
            <a:avLst/>
          </a:prstGeom>
          <a:noFill/>
        </p:spPr>
      </p:pic>
      <p:pic>
        <p:nvPicPr>
          <p:cNvPr id="15" name="Picture 4" descr="C:\Documents and Settings\Administrator\바탕 화면\제목 없음2.bmp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539850" y="3779837"/>
            <a:ext cx="3228448" cy="2565417"/>
          </a:xfrm>
          <a:prstGeom prst="rect">
            <a:avLst/>
          </a:prstGeom>
          <a:noFill/>
        </p:spPr>
      </p:pic>
      <p:pic>
        <p:nvPicPr>
          <p:cNvPr id="16" name="Picture 55" descr="C:\Documents and Settings\Administrator\바탕 화면\제목 없음3.bmp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325932" y="3708399"/>
            <a:ext cx="3286148" cy="2643206"/>
          </a:xfrm>
          <a:prstGeom prst="rect">
            <a:avLst/>
          </a:prstGeom>
          <a:noFill/>
        </p:spPr>
      </p:pic>
      <p:sp>
        <p:nvSpPr>
          <p:cNvPr id="17" name="제목 4"/>
          <p:cNvSpPr txBox="1">
            <a:spLocks/>
          </p:cNvSpPr>
          <p:nvPr/>
        </p:nvSpPr>
        <p:spPr>
          <a:xfrm>
            <a:off x="504031" y="564456"/>
            <a:ext cx="9072563" cy="1007957"/>
          </a:xfrm>
          <a:prstGeom prst="rect">
            <a:avLst/>
          </a:prstGeom>
        </p:spPr>
        <p:txBody>
          <a:bodyPr/>
          <a:lstStyle>
            <a:lvl1pPr algn="l" rtl="0" eaLnBrk="1" latinLnBrk="1" hangingPunct="1">
              <a:spcBef>
                <a:spcPct val="0"/>
              </a:spcBef>
              <a:buNone/>
              <a:defRPr kumimoji="0" sz="4400" kern="1200" spc="-11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264448" y="539476"/>
            <a:ext cx="335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+mj-ea"/>
                <a:ea typeface="+mj-ea"/>
              </a:rPr>
              <a:t>3</a:t>
            </a:r>
            <a:r>
              <a:rPr lang="en-US" altLang="ko-KR" sz="3200" dirty="0" smtClean="0">
                <a:latin typeface="+mj-ea"/>
                <a:ea typeface="+mj-ea"/>
              </a:rPr>
              <a:t>)</a:t>
            </a:r>
            <a:r>
              <a:rPr lang="ko-KR" altLang="en-US" sz="3200" dirty="0">
                <a:latin typeface="+mj-ea"/>
                <a:ea typeface="+mj-ea"/>
              </a:rPr>
              <a:t>횡</a:t>
            </a:r>
            <a:r>
              <a:rPr lang="ko-KR" altLang="en-US" sz="3200" dirty="0" smtClean="0">
                <a:latin typeface="+mj-ea"/>
                <a:ea typeface="+mj-ea"/>
              </a:rPr>
              <a:t>단면도</a:t>
            </a:r>
            <a:endParaRPr lang="ko-KR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Documents and Settings\Administrator\바탕 화면\제목 없음4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39850" y="3922713"/>
            <a:ext cx="3238524" cy="2428892"/>
          </a:xfrm>
          <a:prstGeom prst="rect">
            <a:avLst/>
          </a:prstGeom>
          <a:noFill/>
        </p:spPr>
      </p:pic>
      <p:pic>
        <p:nvPicPr>
          <p:cNvPr id="10" name="Picture 3" descr="C:\Documents and Settings\Administrator\바탕 화면\제목 없음5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1684" y="1493821"/>
            <a:ext cx="3000396" cy="2589386"/>
          </a:xfrm>
          <a:prstGeom prst="rect">
            <a:avLst/>
          </a:prstGeom>
          <a:noFill/>
        </p:spPr>
      </p:pic>
      <p:pic>
        <p:nvPicPr>
          <p:cNvPr id="11" name="Picture 5" descr="C:\Documents and Settings\Administrator\바탕 화면\제목 없음6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39850" y="1493821"/>
            <a:ext cx="3081641" cy="2428892"/>
          </a:xfrm>
          <a:prstGeom prst="rect">
            <a:avLst/>
          </a:prstGeom>
          <a:noFill/>
        </p:spPr>
      </p:pic>
      <p:pic>
        <p:nvPicPr>
          <p:cNvPr id="12" name="Picture 6" descr="C:\Documents and Settings\Administrator\바탕 화면\제목 없음7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40246" y="3922713"/>
            <a:ext cx="3071834" cy="2428892"/>
          </a:xfrm>
          <a:prstGeom prst="rect">
            <a:avLst/>
          </a:prstGeom>
          <a:noFill/>
        </p:spPr>
      </p:pic>
      <p:sp>
        <p:nvSpPr>
          <p:cNvPr id="7" name="제목 4"/>
          <p:cNvSpPr txBox="1">
            <a:spLocks/>
          </p:cNvSpPr>
          <p:nvPr/>
        </p:nvSpPr>
        <p:spPr>
          <a:xfrm>
            <a:off x="504031" y="564456"/>
            <a:ext cx="9072563" cy="1007957"/>
          </a:xfrm>
          <a:prstGeom prst="rect">
            <a:avLst/>
          </a:prstGeom>
        </p:spPr>
        <p:txBody>
          <a:bodyPr/>
          <a:lstStyle>
            <a:lvl1pPr algn="l" rtl="0" eaLnBrk="1" latinLnBrk="1" hangingPunct="1">
              <a:spcBef>
                <a:spcPct val="0"/>
              </a:spcBef>
              <a:buNone/>
              <a:defRPr kumimoji="0" sz="4400" kern="1200" spc="-11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264448" y="539476"/>
            <a:ext cx="335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+mj-ea"/>
                <a:ea typeface="+mj-ea"/>
              </a:rPr>
              <a:t>3</a:t>
            </a:r>
            <a:r>
              <a:rPr lang="en-US" altLang="ko-KR" sz="3200" dirty="0" smtClean="0">
                <a:latin typeface="+mj-ea"/>
                <a:ea typeface="+mj-ea"/>
              </a:rPr>
              <a:t>)</a:t>
            </a:r>
            <a:r>
              <a:rPr lang="ko-KR" altLang="en-US" sz="3200" dirty="0">
                <a:latin typeface="+mj-ea"/>
                <a:ea typeface="+mj-ea"/>
              </a:rPr>
              <a:t>횡</a:t>
            </a:r>
            <a:r>
              <a:rPr lang="ko-KR" altLang="en-US" sz="3200" dirty="0" smtClean="0">
                <a:latin typeface="+mj-ea"/>
                <a:ea typeface="+mj-ea"/>
              </a:rPr>
              <a:t>단면도</a:t>
            </a:r>
            <a:endParaRPr lang="ko-KR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istrator\바탕 화면\제목 없음8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39850" y="1493821"/>
            <a:ext cx="3071834" cy="2643206"/>
          </a:xfrm>
          <a:prstGeom prst="rect">
            <a:avLst/>
          </a:prstGeom>
          <a:noFill/>
        </p:spPr>
      </p:pic>
      <p:pic>
        <p:nvPicPr>
          <p:cNvPr id="7" name="Picture 3" descr="C:\Documents and Settings\Administrator\바탕 화면\제목 없음9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1500174"/>
            <a:ext cx="3825898" cy="2714644"/>
          </a:xfrm>
          <a:prstGeom prst="rect">
            <a:avLst/>
          </a:prstGeom>
          <a:noFill/>
        </p:spPr>
      </p:pic>
      <p:pic>
        <p:nvPicPr>
          <p:cNvPr id="8" name="Picture 4" descr="C:\Documents and Settings\Administrator\바탕 화면\제목 없음10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39850" y="3994151"/>
            <a:ext cx="3071834" cy="2357454"/>
          </a:xfrm>
          <a:prstGeom prst="rect">
            <a:avLst/>
          </a:prstGeom>
          <a:noFill/>
        </p:spPr>
      </p:pic>
      <p:pic>
        <p:nvPicPr>
          <p:cNvPr id="9" name="Picture 5" descr="C:\Documents and Settings\Administrator\바탕 화면\제목 없음11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11618" y="3851275"/>
            <a:ext cx="3500462" cy="2500330"/>
          </a:xfrm>
          <a:prstGeom prst="rect">
            <a:avLst/>
          </a:prstGeom>
          <a:noFill/>
        </p:spPr>
      </p:pic>
      <p:sp>
        <p:nvSpPr>
          <p:cNvPr id="11" name="제목 4"/>
          <p:cNvSpPr txBox="1">
            <a:spLocks/>
          </p:cNvSpPr>
          <p:nvPr/>
        </p:nvSpPr>
        <p:spPr>
          <a:xfrm>
            <a:off x="504031" y="564456"/>
            <a:ext cx="9072563" cy="1007957"/>
          </a:xfrm>
          <a:prstGeom prst="rect">
            <a:avLst/>
          </a:prstGeom>
        </p:spPr>
        <p:txBody>
          <a:bodyPr/>
          <a:lstStyle>
            <a:lvl1pPr algn="l" rtl="0" eaLnBrk="1" latinLnBrk="1" hangingPunct="1">
              <a:spcBef>
                <a:spcPct val="0"/>
              </a:spcBef>
              <a:buNone/>
              <a:defRPr kumimoji="0" sz="4400" kern="1200" spc="-11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o-KR" altLang="en-US" dirty="0" smtClean="0"/>
              <a:t>측량결과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264448" y="539476"/>
            <a:ext cx="335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+mj-ea"/>
                <a:ea typeface="+mj-ea"/>
              </a:rPr>
              <a:t>3</a:t>
            </a:r>
            <a:r>
              <a:rPr lang="en-US" altLang="ko-KR" sz="3200" dirty="0" smtClean="0">
                <a:latin typeface="+mj-ea"/>
                <a:ea typeface="+mj-ea"/>
              </a:rPr>
              <a:t>)</a:t>
            </a:r>
            <a:r>
              <a:rPr lang="ko-KR" altLang="en-US" sz="3200" dirty="0">
                <a:latin typeface="+mj-ea"/>
                <a:ea typeface="+mj-ea"/>
              </a:rPr>
              <a:t>횡</a:t>
            </a:r>
            <a:r>
              <a:rPr lang="ko-KR" altLang="en-US" sz="3200" dirty="0" smtClean="0">
                <a:latin typeface="+mj-ea"/>
                <a:ea typeface="+mj-ea"/>
              </a:rPr>
              <a:t>단면도</a:t>
            </a:r>
            <a:endParaRPr lang="ko-KR" altLang="en-US" sz="3200" dirty="0">
              <a:latin typeface="+mj-ea"/>
              <a:ea typeface="+mj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메트로">
  <a:themeElements>
    <a:clrScheme name="메트로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메트로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메트로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497</TotalTime>
  <Words>125</Words>
  <Application>Microsoft Office PowerPoint</Application>
  <PresentationFormat>사용자 지정</PresentationFormat>
  <Paragraphs>55</Paragraphs>
  <Slides>21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2" baseType="lpstr">
      <vt:lpstr>메트로</vt:lpstr>
      <vt:lpstr>도로 기하구조 및 설계</vt:lpstr>
      <vt:lpstr>목차</vt:lpstr>
      <vt:lpstr>측량결과</vt:lpstr>
      <vt:lpstr>측량결과</vt:lpstr>
      <vt:lpstr>측량결과</vt:lpstr>
      <vt:lpstr>측량결과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에로사항</vt:lpstr>
      <vt:lpstr>감사 합니다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도로 기하 구조 설계</dc:title>
  <dc:creator>블랙에디션</dc:creator>
  <cp:lastModifiedBy>Your User Name</cp:lastModifiedBy>
  <cp:revision>43</cp:revision>
  <cp:lastPrinted>1601-01-01T00:00:00Z</cp:lastPrinted>
  <dcterms:created xsi:type="dcterms:W3CDTF">2010-10-31T08:43:57Z</dcterms:created>
  <dcterms:modified xsi:type="dcterms:W3CDTF">2011-11-15T05:08:46Z</dcterms:modified>
</cp:coreProperties>
</file>