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5" d="100"/>
          <a:sy n="95" d="100"/>
        </p:scale>
        <p:origin x="-4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97E7B6A-9DBD-4B0A-A101-E33513B4C4A7}" type="datetimeFigureOut">
              <a:rPr lang="ko-KR" altLang="en-US" smtClean="0"/>
              <a:pPr/>
              <a:t>2011-11-15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직사각형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선 연결선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직선 연결선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직사각형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타원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타원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타원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FBF70FB-AFFB-416F-896D-CEAC9B33ECD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E7B6A-9DBD-4B0A-A101-E33513B4C4A7}" type="datetimeFigureOut">
              <a:rPr lang="ko-KR" altLang="en-US" smtClean="0"/>
              <a:pPr/>
              <a:t>2011-11-15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F70FB-AFFB-416F-896D-CEAC9B33ECD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E7B6A-9DBD-4B0A-A101-E33513B4C4A7}" type="datetimeFigureOut">
              <a:rPr lang="ko-KR" altLang="en-US" smtClean="0"/>
              <a:pPr/>
              <a:t>2011-11-15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F70FB-AFFB-416F-896D-CEAC9B33ECD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97E7B6A-9DBD-4B0A-A101-E33513B4C4A7}" type="datetimeFigureOut">
              <a:rPr lang="ko-KR" altLang="en-US" smtClean="0"/>
              <a:pPr/>
              <a:t>2011-11-15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FBF70FB-AFFB-416F-896D-CEAC9B33ECD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97E7B6A-9DBD-4B0A-A101-E33513B4C4A7}" type="datetimeFigureOut">
              <a:rPr lang="ko-KR" altLang="en-US" smtClean="0"/>
              <a:pPr/>
              <a:t>2011-11-15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직사각형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선 연결선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직선 연결선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사각형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타원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타원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타원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직선 연결선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FBF70FB-AFFB-416F-896D-CEAC9B33ECD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E7B6A-9DBD-4B0A-A101-E33513B4C4A7}" type="datetimeFigureOut">
              <a:rPr lang="ko-KR" altLang="en-US" smtClean="0"/>
              <a:pPr/>
              <a:t>2011-11-15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F70FB-AFFB-416F-896D-CEAC9B33ECD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E7B6A-9DBD-4B0A-A101-E33513B4C4A7}" type="datetimeFigureOut">
              <a:rPr lang="ko-KR" altLang="en-US" smtClean="0"/>
              <a:pPr/>
              <a:t>2011-11-15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F70FB-AFFB-416F-896D-CEAC9B33ECD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97E7B6A-9DBD-4B0A-A101-E33513B4C4A7}" type="datetimeFigureOut">
              <a:rPr lang="ko-KR" altLang="en-US" smtClean="0"/>
              <a:pPr/>
              <a:t>2011-11-15</a:t>
            </a:fld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FBF70FB-AFFB-416F-896D-CEAC9B33ECD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E7B6A-9DBD-4B0A-A101-E33513B4C4A7}" type="datetimeFigureOut">
              <a:rPr lang="ko-KR" altLang="en-US" smtClean="0"/>
              <a:pPr/>
              <a:t>2011-11-15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F70FB-AFFB-416F-896D-CEAC9B33ECD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타원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내용 개체 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1" name="날짜 개체 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97E7B6A-9DBD-4B0A-A101-E33513B4C4A7}" type="datetimeFigureOut">
              <a:rPr lang="ko-KR" altLang="en-US" smtClean="0"/>
              <a:pPr/>
              <a:t>2011-11-15</a:t>
            </a:fld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FBF70FB-AFFB-416F-896D-CEAC9B33ECD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3" name="바닥글 개체 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타원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선 연결선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직선 연결선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날짜 개체 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97E7B6A-9DBD-4B0A-A101-E33513B4C4A7}" type="datetimeFigureOut">
              <a:rPr lang="ko-KR" altLang="en-US" smtClean="0"/>
              <a:pPr/>
              <a:t>2011-11-15</a:t>
            </a:fld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FBF70FB-AFFB-416F-896D-CEAC9B33ECD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1" name="바닥글 개체 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97E7B6A-9DBD-4B0A-A101-E33513B4C4A7}" type="datetimeFigureOut">
              <a:rPr lang="ko-KR" altLang="en-US" smtClean="0"/>
              <a:pPr/>
              <a:t>2011-11-15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타원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FBF70FB-AFFB-416F-896D-CEAC9B33ECD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1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1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763688" y="692696"/>
            <a:ext cx="6172200" cy="1008112"/>
          </a:xfrm>
        </p:spPr>
        <p:txBody>
          <a:bodyPr>
            <a:noAutofit/>
          </a:bodyPr>
          <a:lstStyle/>
          <a:p>
            <a:pPr algn="ctr"/>
            <a:r>
              <a:rPr lang="ko-KR" altLang="en-US" sz="4000" dirty="0" smtClean="0">
                <a:latin typeface="궁서체" pitchFamily="17" charset="-127"/>
                <a:ea typeface="궁서체" pitchFamily="17" charset="-127"/>
              </a:rPr>
              <a:t>도 </a:t>
            </a:r>
            <a:r>
              <a:rPr lang="ko-KR" altLang="en-US" sz="4000" dirty="0" err="1" smtClean="0">
                <a:latin typeface="궁서체" pitchFamily="17" charset="-127"/>
                <a:ea typeface="궁서체" pitchFamily="17" charset="-127"/>
              </a:rPr>
              <a:t>로</a:t>
            </a:r>
            <a:r>
              <a:rPr lang="ko-KR" altLang="en-US" sz="4000" dirty="0" smtClean="0">
                <a:latin typeface="궁서체" pitchFamily="17" charset="-127"/>
                <a:ea typeface="궁서체" pitchFamily="17" charset="-127"/>
              </a:rPr>
              <a:t> 기 하 구 조 설 계</a:t>
            </a:r>
            <a:endParaRPr lang="ko-KR" altLang="en-US" sz="4000" dirty="0">
              <a:latin typeface="궁서체" pitchFamily="17" charset="-127"/>
              <a:ea typeface="궁서체" pitchFamily="17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796136" y="5003322"/>
            <a:ext cx="2662064" cy="1371600"/>
          </a:xfrm>
        </p:spPr>
        <p:txBody>
          <a:bodyPr>
            <a:normAutofit lnSpcReduction="10000"/>
          </a:bodyPr>
          <a:lstStyle/>
          <a:p>
            <a:pPr algn="r"/>
            <a:r>
              <a:rPr lang="en-US" altLang="ko-KR" dirty="0" smtClean="0"/>
              <a:t>20526398 </a:t>
            </a:r>
            <a:r>
              <a:rPr lang="ko-KR" altLang="en-US" dirty="0" smtClean="0"/>
              <a:t>유 승 </a:t>
            </a:r>
            <a:r>
              <a:rPr lang="ko-KR" altLang="en-US" dirty="0" err="1" smtClean="0"/>
              <a:t>룡</a:t>
            </a:r>
            <a:endParaRPr lang="en-US" altLang="ko-KR" dirty="0" smtClean="0"/>
          </a:p>
          <a:p>
            <a:pPr algn="r"/>
            <a:r>
              <a:rPr lang="en-US" altLang="ko-KR" dirty="0" smtClean="0"/>
              <a:t>20525836 </a:t>
            </a:r>
            <a:r>
              <a:rPr lang="ko-KR" altLang="en-US" dirty="0" smtClean="0"/>
              <a:t>장 호 범</a:t>
            </a:r>
            <a:endParaRPr lang="en-US" altLang="ko-KR" dirty="0" smtClean="0"/>
          </a:p>
          <a:p>
            <a:pPr algn="r"/>
            <a:r>
              <a:rPr lang="en-US" altLang="ko-KR" dirty="0" smtClean="0"/>
              <a:t>20726266 </a:t>
            </a:r>
            <a:r>
              <a:rPr lang="ko-KR" altLang="en-US" dirty="0" smtClean="0"/>
              <a:t>이 종 민</a:t>
            </a:r>
            <a:endParaRPr lang="en-US" altLang="ko-KR" dirty="0" smtClean="0"/>
          </a:p>
          <a:p>
            <a:pPr algn="r"/>
            <a:r>
              <a:rPr lang="en-US" altLang="ko-KR" dirty="0" smtClean="0"/>
              <a:t>20925928 </a:t>
            </a:r>
            <a:r>
              <a:rPr lang="ko-KR" altLang="en-US" dirty="0" smtClean="0"/>
              <a:t>김 진 우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64088" y="4005064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/>
              <a:t>더 이상 내려 갈 곳 없는 조</a:t>
            </a:r>
            <a:endParaRPr lang="ko-KR" alt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893784" y="320368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토공량</a:t>
            </a:r>
            <a:r>
              <a:rPr lang="ko-KR" altLang="en-US" dirty="0" smtClean="0"/>
              <a:t> 계산법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pPr algn="ctr"/>
            <a:r>
              <a:rPr lang="ko-KR" altLang="en-US" sz="4000" dirty="0" smtClean="0">
                <a:latin typeface="궁서체" pitchFamily="17" charset="-127"/>
                <a:ea typeface="궁서체" pitchFamily="17" charset="-127"/>
              </a:rPr>
              <a:t>목  차</a:t>
            </a:r>
            <a:endParaRPr lang="ko-KR" altLang="en-US" sz="4000" dirty="0">
              <a:latin typeface="궁서체" pitchFamily="17" charset="-127"/>
              <a:ea typeface="궁서체" pitchFamily="17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848816" y="2564904"/>
            <a:ext cx="7467600" cy="3909048"/>
          </a:xfrm>
        </p:spPr>
        <p:txBody>
          <a:bodyPr/>
          <a:lstStyle/>
          <a:p>
            <a:r>
              <a:rPr lang="ko-KR" altLang="en-US" sz="3600" dirty="0" smtClean="0"/>
              <a:t>토 공 량 계 산 방 법 </a:t>
            </a:r>
            <a:endParaRPr lang="en-US" altLang="ko-KR" sz="3600" dirty="0" smtClean="0"/>
          </a:p>
          <a:p>
            <a:r>
              <a:rPr lang="ko-KR" altLang="en-US" sz="3600" dirty="0" smtClean="0"/>
              <a:t>토 량 계 산 표</a:t>
            </a:r>
            <a:endParaRPr lang="en-US" altLang="ko-KR" sz="3600" dirty="0" smtClean="0"/>
          </a:p>
          <a:p>
            <a:r>
              <a:rPr lang="ko-KR" altLang="en-US" sz="3600" dirty="0" smtClean="0"/>
              <a:t>누 가 토 량 곡 선 </a:t>
            </a:r>
            <a:endParaRPr lang="en-US" altLang="ko-KR" sz="3600" dirty="0" smtClean="0"/>
          </a:p>
          <a:p>
            <a:r>
              <a:rPr lang="en-US" altLang="ko-KR" sz="3600" dirty="0" smtClean="0"/>
              <a:t> </a:t>
            </a:r>
            <a:r>
              <a:rPr lang="ko-KR" altLang="en-US" sz="3600" dirty="0" smtClean="0"/>
              <a:t>횡 단 면 도 </a:t>
            </a:r>
            <a:endParaRPr lang="en-US" altLang="ko-KR" sz="3600" dirty="0" smtClean="0"/>
          </a:p>
          <a:p>
            <a:endParaRPr lang="en-US" altLang="ko-KR" sz="4800" dirty="0" smtClean="0"/>
          </a:p>
          <a:p>
            <a:endParaRPr lang="ko-KR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28976" y="490662"/>
            <a:ext cx="7467600" cy="634082"/>
          </a:xfrm>
        </p:spPr>
        <p:txBody>
          <a:bodyPr>
            <a:noAutofit/>
          </a:bodyPr>
          <a:lstStyle/>
          <a:p>
            <a:pPr algn="ctr"/>
            <a:r>
              <a:rPr lang="ko-KR" altLang="en-US" sz="4000" dirty="0" smtClean="0"/>
              <a:t>토 공 량 계 산 법</a:t>
            </a:r>
            <a:endParaRPr lang="ko-KR" altLang="en-US" sz="4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5972" y="1844824"/>
            <a:ext cx="742858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231" y="3212976"/>
            <a:ext cx="745172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231" y="4509120"/>
            <a:ext cx="7451725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8816" y="44624"/>
            <a:ext cx="7467600" cy="954360"/>
          </a:xfrm>
        </p:spPr>
        <p:txBody>
          <a:bodyPr>
            <a:normAutofit/>
          </a:bodyPr>
          <a:lstStyle/>
          <a:p>
            <a:pPr algn="ctr"/>
            <a:r>
              <a:rPr lang="ko-KR" altLang="en-US" sz="4000" dirty="0" smtClean="0"/>
              <a:t>토 량 계 산표</a:t>
            </a:r>
            <a:endParaRPr lang="ko-KR" altLang="en-US" sz="4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098079"/>
            <a:ext cx="4572000" cy="5759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24744"/>
            <a:ext cx="4572000" cy="5733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직사각형 5"/>
          <p:cNvSpPr/>
          <p:nvPr/>
        </p:nvSpPr>
        <p:spPr>
          <a:xfrm>
            <a:off x="3995936" y="1484784"/>
            <a:ext cx="288032" cy="144016"/>
          </a:xfrm>
          <a:prstGeom prst="rect">
            <a:avLst/>
          </a:prstGeom>
          <a:noFill/>
          <a:ln w="31750" cmpd="dbl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8604448" y="1484784"/>
            <a:ext cx="288032" cy="144016"/>
          </a:xfrm>
          <a:prstGeom prst="rect">
            <a:avLst/>
          </a:prstGeom>
          <a:noFill/>
          <a:ln w="31750" cmpd="dbl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28720" y="260648"/>
            <a:ext cx="7467600" cy="796950"/>
          </a:xfrm>
        </p:spPr>
        <p:txBody>
          <a:bodyPr>
            <a:normAutofit/>
          </a:bodyPr>
          <a:lstStyle/>
          <a:p>
            <a:pPr algn="ctr"/>
            <a:r>
              <a:rPr lang="ko-KR" altLang="en-US" sz="4000" dirty="0" smtClean="0"/>
              <a:t>누 가 토 량 곡 선 </a:t>
            </a:r>
            <a:endParaRPr lang="ko-KR" altLang="en-US" sz="4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08720"/>
            <a:ext cx="9144000" cy="5949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467600" cy="868958"/>
          </a:xfrm>
        </p:spPr>
        <p:txBody>
          <a:bodyPr/>
          <a:lstStyle/>
          <a:p>
            <a:pPr algn="ctr"/>
            <a:r>
              <a:rPr lang="ko-KR" altLang="en-US" sz="4000" dirty="0" smtClean="0"/>
              <a:t>횡 단 면 도 </a:t>
            </a:r>
            <a:endParaRPr lang="ko-KR" altLang="en-US" sz="40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750" y="1412776"/>
            <a:ext cx="4595750" cy="5445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412776"/>
            <a:ext cx="4572000" cy="5445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0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429000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3429000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280" y="0"/>
            <a:ext cx="457728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0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9137" y="3429000"/>
            <a:ext cx="770572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0" y="3032956"/>
            <a:ext cx="9144000" cy="792088"/>
          </a:xfrm>
        </p:spPr>
        <p:txBody>
          <a:bodyPr>
            <a:normAutofit/>
          </a:bodyPr>
          <a:lstStyle/>
          <a:p>
            <a:pPr algn="ctr"/>
            <a:r>
              <a:rPr lang="ko-KR" altLang="en-US" sz="4400" dirty="0" smtClean="0"/>
              <a:t>질의</a:t>
            </a:r>
            <a:r>
              <a:rPr lang="en-US" altLang="ko-KR" sz="4400" dirty="0" smtClean="0"/>
              <a:t>&amp;</a:t>
            </a:r>
            <a:r>
              <a:rPr lang="ko-KR" altLang="en-US" sz="4400" dirty="0" smtClean="0"/>
              <a:t>응답</a:t>
            </a:r>
            <a:endParaRPr lang="ko-KR" alt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오렌지">
  <a:themeElements>
    <a:clrScheme name="오렌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오렌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오렌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</TotalTime>
  <Words>81</Words>
  <Application>Microsoft Office PowerPoint</Application>
  <PresentationFormat>화면 슬라이드 쇼(4:3)</PresentationFormat>
  <Paragraphs>17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오렌지</vt:lpstr>
      <vt:lpstr>도 로 기 하 구 조 설 계</vt:lpstr>
      <vt:lpstr>목  차</vt:lpstr>
      <vt:lpstr>토 공 량 계 산 법</vt:lpstr>
      <vt:lpstr>토 량 계 산표</vt:lpstr>
      <vt:lpstr>누 가 토 량 곡 선 </vt:lpstr>
      <vt:lpstr>횡 단 면 도 </vt:lpstr>
      <vt:lpstr>슬라이드 7</vt:lpstr>
      <vt:lpstr>슬라이드 8</vt:lpstr>
      <vt:lpstr>슬라이드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도 로 기 하 구 조 설 계</dc:title>
  <dc:creator>sec</dc:creator>
  <cp:lastModifiedBy>sec</cp:lastModifiedBy>
  <cp:revision>15</cp:revision>
  <dcterms:created xsi:type="dcterms:W3CDTF">2011-11-15T02:32:43Z</dcterms:created>
  <dcterms:modified xsi:type="dcterms:W3CDTF">2011-11-15T04:56:53Z</dcterms:modified>
</cp:coreProperties>
</file>