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72" r:id="rId6"/>
    <p:sldId id="269" r:id="rId7"/>
    <p:sldId id="286" r:id="rId8"/>
    <p:sldId id="271" r:id="rId9"/>
    <p:sldId id="265" r:id="rId10"/>
    <p:sldId id="260" r:id="rId11"/>
    <p:sldId id="273" r:id="rId12"/>
    <p:sldId id="285" r:id="rId13"/>
    <p:sldId id="27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98275C-9084-4AD3-BB3F-082950B143D0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AA76A5F-32BF-4A12-BAAD-9304A17761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1857356" y="78579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토 공 량 보 고</a:t>
            </a:r>
            <a:endParaRPr lang="ko-KR" alt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14480" y="1857364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/>
              <a:t>대구대학교 북문</a:t>
            </a:r>
            <a:r>
              <a:rPr lang="en-US" altLang="ko-KR" dirty="0" smtClean="0"/>
              <a:t>~</a:t>
            </a:r>
            <a:r>
              <a:rPr lang="ko-KR" altLang="en-US" dirty="0" smtClean="0"/>
              <a:t>종합복지관 도로설계</a:t>
            </a:r>
            <a:endParaRPr lang="en-US" altLang="ko-KR" dirty="0" smtClean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563938" y="4286256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2011.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11. 01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736056" y="5357826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500" b="1" dirty="0"/>
              <a:t>대한민국 </a:t>
            </a:r>
            <a:r>
              <a:rPr lang="en-US" altLang="ko-KR" sz="2500" b="1" dirty="0"/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3" name="직사각형 2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891374" y="586995"/>
              <a:ext cx="1556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계  획  고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5" name="그림 4" descr="계획고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013" y="1124744"/>
            <a:ext cx="3529523" cy="5314950"/>
          </a:xfrm>
          <a:prstGeom prst="rect">
            <a:avLst/>
          </a:prstGeom>
        </p:spPr>
      </p:pic>
      <p:pic>
        <p:nvPicPr>
          <p:cNvPr id="6" name="그림 5" descr="계획고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95561"/>
            <a:ext cx="3600450" cy="505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85918" y="405450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종곡선</a:t>
            </a:r>
            <a:r>
              <a:rPr lang="ko-KR" altLang="en-US" sz="2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결정</a:t>
            </a:r>
            <a:endParaRPr lang="en-US" sz="12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00242" y="586995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누가토량곡선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" name="그림 9" descr="시공기면1차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280920" cy="518457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347864" y="620688"/>
            <a:ext cx="5065344" cy="2600132"/>
            <a:chOff x="3347864" y="620688"/>
            <a:chExt cx="5065344" cy="2600132"/>
          </a:xfrm>
        </p:grpSpPr>
        <p:sp>
          <p:nvSpPr>
            <p:cNvPr id="7" name="오른쪽 화살표 6"/>
            <p:cNvSpPr/>
            <p:nvPr/>
          </p:nvSpPr>
          <p:spPr>
            <a:xfrm>
              <a:off x="3347864" y="2204864"/>
              <a:ext cx="136815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그림 10" descr="IMG_069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620688"/>
              <a:ext cx="3481168" cy="26001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시공기면1차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4680000" cy="3216467"/>
          </a:xfrm>
          <a:prstGeom prst="rect">
            <a:avLst/>
          </a:prstGeom>
        </p:spPr>
      </p:pic>
      <p:grpSp>
        <p:nvGrpSpPr>
          <p:cNvPr id="3" name="그룹 3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4" name="직사각형 3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25421" y="586995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횡 단 면 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" name="그림 8" descr="시공기면1차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56992"/>
            <a:ext cx="4680000" cy="3240000"/>
          </a:xfrm>
          <a:prstGeom prst="rect">
            <a:avLst/>
          </a:prstGeom>
        </p:spPr>
      </p:pic>
      <p:pic>
        <p:nvPicPr>
          <p:cNvPr id="11" name="그림 10" descr="시공기면1차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268760"/>
            <a:ext cx="4680000" cy="3240000"/>
          </a:xfrm>
          <a:prstGeom prst="rect">
            <a:avLst/>
          </a:prstGeom>
        </p:spPr>
      </p:pic>
      <p:pic>
        <p:nvPicPr>
          <p:cNvPr id="12" name="그림 11" descr="시공기면1차.b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356992"/>
            <a:ext cx="4680000" cy="3240000"/>
          </a:xfrm>
          <a:prstGeom prst="rect">
            <a:avLst/>
          </a:prstGeom>
        </p:spPr>
      </p:pic>
      <p:pic>
        <p:nvPicPr>
          <p:cNvPr id="13" name="그림 12" descr="시공기면1차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268760"/>
            <a:ext cx="4680000" cy="3215173"/>
          </a:xfrm>
          <a:prstGeom prst="rect">
            <a:avLst/>
          </a:prstGeom>
        </p:spPr>
      </p:pic>
      <p:pic>
        <p:nvPicPr>
          <p:cNvPr id="14" name="그림 13" descr="시공기면1차.b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356992"/>
            <a:ext cx="4680000" cy="3240000"/>
          </a:xfrm>
          <a:prstGeom prst="rect">
            <a:avLst/>
          </a:prstGeom>
        </p:spPr>
      </p:pic>
      <p:pic>
        <p:nvPicPr>
          <p:cNvPr id="15" name="그림 14" descr="시공기면1차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1268760"/>
            <a:ext cx="4680000" cy="3220868"/>
          </a:xfrm>
          <a:prstGeom prst="rect">
            <a:avLst/>
          </a:prstGeom>
        </p:spPr>
      </p:pic>
      <p:pic>
        <p:nvPicPr>
          <p:cNvPr id="16" name="그림 15" descr="시공기면1차.b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3356992"/>
            <a:ext cx="4680000" cy="3240000"/>
          </a:xfrm>
          <a:prstGeom prst="rect">
            <a:avLst/>
          </a:prstGeom>
        </p:spPr>
      </p:pic>
      <p:pic>
        <p:nvPicPr>
          <p:cNvPr id="17" name="그림 16" descr="시공기면1차.bmp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5616" y="1268760"/>
            <a:ext cx="4680000" cy="3240000"/>
          </a:xfrm>
          <a:prstGeom prst="rect">
            <a:avLst/>
          </a:prstGeom>
        </p:spPr>
      </p:pic>
      <p:pic>
        <p:nvPicPr>
          <p:cNvPr id="18" name="그림 17" descr="시공기면1차.bmp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3356992"/>
            <a:ext cx="468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7772400" cy="914400"/>
          </a:xfrm>
        </p:spPr>
        <p:txBody>
          <a:bodyPr/>
          <a:lstStyle/>
          <a:p>
            <a:pPr algn="ctr"/>
            <a:r>
              <a:rPr lang="ko-KR" altLang="en-US" sz="9600" b="1" dirty="0" smtClean="0"/>
              <a:t>감사합니다</a:t>
            </a:r>
            <a:endParaRPr lang="ko-KR" alt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  차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1785918" y="1384895"/>
            <a:ext cx="5572164" cy="492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과업위치 및 노선도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종   곡   선   결  정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토 공 량 계 산 방 법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시     공     기     면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토 공 량   계  산  표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계         획         고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누  가 토  량  곡  선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ko-KR" altLang="en-US" sz="4000" b="1" dirty="0" smtClean="0">
                <a:latin typeface="HY강M" pitchFamily="18" charset="-127"/>
                <a:ea typeface="HY강M" pitchFamily="18" charset="-127"/>
              </a:rPr>
              <a:t>횡     단     면     도</a:t>
            </a:r>
            <a:endParaRPr lang="en-US" altLang="ko-KR" sz="40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측량구간지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72428" cy="56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6" name="직사각형 5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9955" y="586995"/>
              <a:ext cx="3278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과업위치 및  노선도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152963" y="405450"/>
            <a:ext cx="3278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과업위치 및  노선도</a:t>
            </a:r>
            <a:endParaRPr lang="en-US" sz="12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16" name="직사각형 15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42910" y="586995"/>
              <a:ext cx="20537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종곡선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결정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1" name="Picture 10" descr="C:\Documents and Settings\김태영\바탕 화면\그림파일\l수식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596" y="5229344"/>
            <a:ext cx="2377324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9" descr="C:\Documents and Settings\김태영\바탕 화면\그림파일\y값수식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5184"/>
            <a:ext cx="2376264" cy="144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아래쪽 화살표 23"/>
          <p:cNvSpPr/>
          <p:nvPr/>
        </p:nvSpPr>
        <p:spPr>
          <a:xfrm>
            <a:off x="2771800" y="4005064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4211960" y="5517232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아래쪽 화살표 27"/>
          <p:cNvSpPr/>
          <p:nvPr/>
        </p:nvSpPr>
        <p:spPr>
          <a:xfrm rot="10800000">
            <a:off x="7380312" y="4293095"/>
            <a:ext cx="504056" cy="720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y값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052736"/>
            <a:ext cx="5324475" cy="2905125"/>
          </a:xfrm>
          <a:prstGeom prst="rect">
            <a:avLst/>
          </a:prstGeom>
        </p:spPr>
      </p:pic>
      <p:pic>
        <p:nvPicPr>
          <p:cNvPr id="13" name="그림 12" descr="dd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052736"/>
            <a:ext cx="2266716" cy="309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57224" y="444120"/>
            <a:ext cx="3857652" cy="44588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57224" y="444120"/>
            <a:ext cx="3857652" cy="44588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/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426845" y="40545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토공량</a:t>
            </a:r>
            <a:r>
              <a:rPr lang="ko-KR" altLang="en-US" sz="2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계산방법</a:t>
            </a:r>
            <a:endParaRPr lang="en-US" sz="12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그림 7" descr="토공량계산법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40951"/>
            <a:ext cx="8496944" cy="1783993"/>
          </a:xfrm>
          <a:prstGeom prst="rect">
            <a:avLst/>
          </a:prstGeom>
        </p:spPr>
      </p:pic>
      <p:pic>
        <p:nvPicPr>
          <p:cNvPr id="9" name="Picture 3" descr="C:\Documents and Settings\김태영\바탕 화면\그림파일\절토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13" y="3928095"/>
            <a:ext cx="4695825" cy="58102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김태영\바탕 화면\그림파일\보정토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4174"/>
            <a:ext cx="5962650" cy="781050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Documents and Settings\김태영\바탕 화면\그림파일\차인성토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840" y="5603329"/>
            <a:ext cx="4962525" cy="561975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755576" y="3356992"/>
            <a:ext cx="4707062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양단면</a:t>
            </a:r>
            <a:r>
              <a:rPr lang="ko-KR" altLang="en-US" dirty="0" smtClean="0"/>
              <a:t> 평균법 을 사용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857224" y="405450"/>
            <a:ext cx="3863314" cy="523220"/>
            <a:chOff x="-285784" y="586995"/>
            <a:chExt cx="3863314" cy="523220"/>
          </a:xfrm>
        </p:grpSpPr>
        <p:sp>
          <p:nvSpPr>
            <p:cNvPr id="5" name="직사각형 4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-237938" y="586995"/>
              <a:ext cx="38154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차 기면 및 </a:t>
              </a:r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토량계산표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7" name="그림 6" descr="토공량계산표1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08720"/>
            <a:ext cx="3672409" cy="5760640"/>
          </a:xfrm>
          <a:prstGeom prst="rect">
            <a:avLst/>
          </a:prstGeom>
        </p:spPr>
      </p:pic>
      <p:pic>
        <p:nvPicPr>
          <p:cNvPr id="8" name="그림 7" descr="시공기면1차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67" y="980728"/>
            <a:ext cx="509210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857224" y="405450"/>
            <a:ext cx="3864116" cy="523220"/>
            <a:chOff x="-285784" y="586995"/>
            <a:chExt cx="3864116" cy="523220"/>
          </a:xfrm>
        </p:grpSpPr>
        <p:sp>
          <p:nvSpPr>
            <p:cNvPr id="5" name="직사각형 4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-238740" y="586995"/>
              <a:ext cx="3817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차 기면 및 </a:t>
              </a:r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토량계산표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7" name="그림 6" descr="토공량계산표1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3672409" cy="5688632"/>
          </a:xfrm>
          <a:prstGeom prst="rect">
            <a:avLst/>
          </a:prstGeom>
        </p:spPr>
      </p:pic>
      <p:pic>
        <p:nvPicPr>
          <p:cNvPr id="8" name="그림 7" descr="시공기면1차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67" y="980728"/>
            <a:ext cx="5092105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5" name="직사각형 4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7315" y="586995"/>
              <a:ext cx="32383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err="1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토공량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계산표 </a:t>
              </a:r>
              <a:r>
                <a:rPr lang="en-US" altLang="ko-KR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(3</a:t>
              </a:r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차</a:t>
              </a:r>
              <a:r>
                <a:rPr lang="en-US" altLang="ko-KR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8" name="그림 7" descr="토공량계산표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816424" cy="5544616"/>
          </a:xfrm>
          <a:prstGeom prst="rect">
            <a:avLst/>
          </a:prstGeom>
        </p:spPr>
      </p:pic>
      <p:pic>
        <p:nvPicPr>
          <p:cNvPr id="9" name="그림 8" descr="토공량계산표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427984" cy="5544616"/>
          </a:xfrm>
          <a:prstGeom prst="rect">
            <a:avLst/>
          </a:prstGeom>
        </p:spPr>
      </p:pic>
      <p:pic>
        <p:nvPicPr>
          <p:cNvPr id="10" name="그림 9" descr="토공량계산표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45024"/>
            <a:ext cx="3384376" cy="2927811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7380312" y="5589240"/>
            <a:ext cx="17636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85918" y="405450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종곡선</a:t>
            </a:r>
            <a:r>
              <a:rPr lang="ko-KR" altLang="en-US" sz="28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결정</a:t>
            </a:r>
            <a:endParaRPr lang="en-US" sz="1200" b="1" dirty="0" smtClean="0">
              <a:ln w="3175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857224" y="405450"/>
            <a:ext cx="3857652" cy="523220"/>
            <a:chOff x="-285784" y="586995"/>
            <a:chExt cx="3857652" cy="523220"/>
          </a:xfrm>
        </p:grpSpPr>
        <p:sp>
          <p:nvSpPr>
            <p:cNvPr id="8" name="직사각형 7"/>
            <p:cNvSpPr/>
            <p:nvPr/>
          </p:nvSpPr>
          <p:spPr>
            <a:xfrm>
              <a:off x="-285784" y="625665"/>
              <a:ext cx="3857652" cy="44588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822446" y="586995"/>
              <a:ext cx="16946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b="1" dirty="0" smtClean="0">
                  <a:ln w="3175">
                    <a:solidFill>
                      <a:schemeClr val="bg1">
                        <a:alpha val="1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시공 기면</a:t>
              </a:r>
              <a:endParaRPr lang="en-US" sz="1200" b="1" dirty="0" smtClean="0">
                <a:ln w="3175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0" name="그림 9" descr="시공기면1차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34183"/>
            <a:ext cx="7972425" cy="5598565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1835696" y="188640"/>
            <a:ext cx="2520280" cy="3456384"/>
            <a:chOff x="1835696" y="188640"/>
            <a:chExt cx="2520280" cy="3456384"/>
          </a:xfrm>
        </p:grpSpPr>
        <p:sp>
          <p:nvSpPr>
            <p:cNvPr id="7" name="위쪽 화살표 6"/>
            <p:cNvSpPr/>
            <p:nvPr/>
          </p:nvSpPr>
          <p:spPr>
            <a:xfrm>
              <a:off x="3059832" y="3068960"/>
              <a:ext cx="144016" cy="57606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" name="그림 10" descr="1차종곡선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96" y="188640"/>
              <a:ext cx="2520280" cy="2711915"/>
            </a:xfrm>
            <a:prstGeom prst="rect">
              <a:avLst/>
            </a:prstGeom>
            <a:ln cmpd="thickThin">
              <a:solidFill>
                <a:srgbClr val="FFFF00"/>
              </a:solidFill>
            </a:ln>
          </p:spPr>
        </p:pic>
        <p:pic>
          <p:nvPicPr>
            <p:cNvPr id="15" name="그림 14" descr="세부y값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696" y="188640"/>
              <a:ext cx="1085850" cy="69532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grpSp>
        <p:nvGrpSpPr>
          <p:cNvPr id="19" name="그룹 18"/>
          <p:cNvGrpSpPr/>
          <p:nvPr/>
        </p:nvGrpSpPr>
        <p:grpSpPr>
          <a:xfrm>
            <a:off x="4788024" y="692696"/>
            <a:ext cx="4032548" cy="2043957"/>
            <a:chOff x="4788024" y="692696"/>
            <a:chExt cx="4032548" cy="2043957"/>
          </a:xfrm>
        </p:grpSpPr>
        <p:sp>
          <p:nvSpPr>
            <p:cNvPr id="13" name="오른쪽 화살표 12"/>
            <p:cNvSpPr/>
            <p:nvPr/>
          </p:nvSpPr>
          <p:spPr>
            <a:xfrm>
              <a:off x="4788024" y="2204864"/>
              <a:ext cx="864096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 descr="2차종곡선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0" y="692696"/>
              <a:ext cx="3168452" cy="2043957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16" name="그림 15" descr="세부y값2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0" y="692696"/>
              <a:ext cx="1038225" cy="97155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353</TotalTime>
  <Words>103</Words>
  <Application>Microsoft Office PowerPoint</Application>
  <PresentationFormat>화면 슬라이드 쇼(4:3)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메트로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감사합니다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 01</dc:creator>
  <cp:lastModifiedBy>sec</cp:lastModifiedBy>
  <cp:revision>40</cp:revision>
  <dcterms:created xsi:type="dcterms:W3CDTF">2011-11-14T09:06:47Z</dcterms:created>
  <dcterms:modified xsi:type="dcterms:W3CDTF">2011-11-15T01:35:34Z</dcterms:modified>
</cp:coreProperties>
</file>