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6D50D-7F0D-4F58-BF04-093AC938B28A}" type="datetimeFigureOut">
              <a:rPr lang="ko-KR" altLang="en-US" smtClean="0"/>
              <a:t>2010-10-19</a:t>
            </a:fld>
            <a:endParaRPr lang="ko-KR" altLang="en-US" dirty="0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8F125-0567-44F7-A728-3A4C66807C6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6D50D-7F0D-4F58-BF04-093AC938B28A}" type="datetimeFigureOut">
              <a:rPr lang="ko-KR" altLang="en-US" smtClean="0"/>
              <a:t>2010-10-19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8F125-0567-44F7-A728-3A4C66807C65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6D50D-7F0D-4F58-BF04-093AC938B28A}" type="datetimeFigureOut">
              <a:rPr lang="ko-KR" altLang="en-US" smtClean="0"/>
              <a:t>2010-10-19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8F125-0567-44F7-A728-3A4C66807C65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6D50D-7F0D-4F58-BF04-093AC938B28A}" type="datetimeFigureOut">
              <a:rPr lang="ko-KR" altLang="en-US" smtClean="0"/>
              <a:t>2010-10-19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8F125-0567-44F7-A728-3A4C66807C65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6D50D-7F0D-4F58-BF04-093AC938B28A}" type="datetimeFigureOut">
              <a:rPr lang="ko-KR" altLang="en-US" smtClean="0"/>
              <a:t>2010-10-19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8F125-0567-44F7-A728-3A4C66807C6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6D50D-7F0D-4F58-BF04-093AC938B28A}" type="datetimeFigureOut">
              <a:rPr lang="ko-KR" altLang="en-US" smtClean="0"/>
              <a:t>2010-10-19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8F125-0567-44F7-A728-3A4C66807C65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6D50D-7F0D-4F58-BF04-093AC938B28A}" type="datetimeFigureOut">
              <a:rPr lang="ko-KR" altLang="en-US" smtClean="0"/>
              <a:t>2010-10-19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8F125-0567-44F7-A728-3A4C66807C65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6D50D-7F0D-4F58-BF04-093AC938B28A}" type="datetimeFigureOut">
              <a:rPr lang="ko-KR" altLang="en-US" smtClean="0"/>
              <a:t>2010-10-19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8F125-0567-44F7-A728-3A4C66807C65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6D50D-7F0D-4F58-BF04-093AC938B28A}" type="datetimeFigureOut">
              <a:rPr lang="ko-KR" altLang="en-US" smtClean="0"/>
              <a:t>2010-10-19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8F125-0567-44F7-A728-3A4C66807C6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6D50D-7F0D-4F58-BF04-093AC938B28A}" type="datetimeFigureOut">
              <a:rPr lang="ko-KR" altLang="en-US" smtClean="0"/>
              <a:t>2010-10-19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8F125-0567-44F7-A728-3A4C66807C65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56D50D-7F0D-4F58-BF04-093AC938B28A}" type="datetimeFigureOut">
              <a:rPr lang="ko-KR" altLang="en-US" smtClean="0"/>
              <a:t>2010-10-19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78F125-0567-44F7-A728-3A4C66807C6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dirty="0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56D50D-7F0D-4F58-BF04-093AC938B28A}" type="datetimeFigureOut">
              <a:rPr lang="ko-KR" altLang="en-US" smtClean="0"/>
              <a:t>2010-10-19</a:t>
            </a:fld>
            <a:endParaRPr lang="ko-KR" altLang="en-US" dirty="0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 dirty="0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B78F125-0567-44F7-A728-3A4C66807C6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28728" y="1142984"/>
            <a:ext cx="74066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ko-KR" altLang="en-US" dirty="0" smtClean="0"/>
              <a:t/>
            </a:r>
            <a:br>
              <a:rPr lang="ko-KR" altLang="en-US" dirty="0" smtClean="0"/>
            </a:br>
            <a:r>
              <a:rPr lang="ko-KR" altLang="en-US" sz="4900" dirty="0" smtClean="0"/>
              <a:t>흡연자와 비흡연자를 위한 </a:t>
            </a:r>
            <a:r>
              <a:rPr lang="en-US" altLang="ko-KR" sz="4900" dirty="0" smtClean="0"/>
              <a:t/>
            </a:r>
            <a:br>
              <a:rPr lang="en-US" altLang="ko-KR" sz="4900" dirty="0" smtClean="0"/>
            </a:br>
            <a:r>
              <a:rPr lang="ko-KR" altLang="en-US" sz="4900" dirty="0" smtClean="0"/>
              <a:t>흡연 구역 설계</a:t>
            </a:r>
            <a:endParaRPr lang="ko-KR" altLang="en-US" sz="49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             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500430" y="3214686"/>
            <a:ext cx="3000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/>
              <a:t>엘리트</a:t>
            </a:r>
            <a:endParaRPr lang="ko-KR" alt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500298" y="3929066"/>
            <a:ext cx="55007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/>
              <a:t>조원</a:t>
            </a:r>
            <a:r>
              <a:rPr lang="en-US" altLang="ko-KR" dirty="0" smtClean="0"/>
              <a:t>: </a:t>
            </a:r>
            <a:r>
              <a:rPr lang="ko-KR" altLang="en-US" dirty="0" smtClean="0"/>
              <a:t> 최호근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서재호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최보규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임휘균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임경민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안상우</a:t>
            </a:r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000628" y="4857760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발표자</a:t>
            </a:r>
            <a:r>
              <a:rPr lang="en-US" altLang="ko-KR" dirty="0" smtClean="0"/>
              <a:t>: </a:t>
            </a:r>
            <a:r>
              <a:rPr lang="ko-KR" altLang="en-US" dirty="0"/>
              <a:t> </a:t>
            </a:r>
            <a:r>
              <a:rPr lang="ko-KR" altLang="en-US" dirty="0" smtClean="0"/>
              <a:t>임경민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안상우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6000" dirty="0" smtClean="0"/>
              <a:t>         목차</a:t>
            </a:r>
            <a:endParaRPr lang="ko-KR" altLang="en-US" sz="6000" dirty="0"/>
          </a:p>
        </p:txBody>
      </p:sp>
      <p:pic>
        <p:nvPicPr>
          <p:cNvPr id="4" name="내용 개체 틀 3" descr="KECAQNR3I0CA9C947QCA83DIRECAJXPKOQCA221XNWCABX1XLCCAZXKH29CALQBLL1CA6BCF8UCAZ06TCPCAOSVZ3JCAS1VYV6CA3LQFC8CABWN6J2CAHI127YCA1MKHMZCA8BGGTNCASBGQZLCA1FP0BC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5852" y="214290"/>
            <a:ext cx="1905000" cy="1435100"/>
          </a:xfrm>
        </p:spPr>
      </p:pic>
      <p:cxnSp>
        <p:nvCxnSpPr>
          <p:cNvPr id="6" name="직선 연결선 5"/>
          <p:cNvCxnSpPr/>
          <p:nvPr/>
        </p:nvCxnSpPr>
        <p:spPr>
          <a:xfrm>
            <a:off x="1428728" y="1643050"/>
            <a:ext cx="7072362" cy="1588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500166" y="1857364"/>
            <a:ext cx="685804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서론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  </a:t>
            </a:r>
            <a:r>
              <a:rPr lang="en-US" altLang="ko-KR" dirty="0"/>
              <a:t> </a:t>
            </a:r>
            <a:r>
              <a:rPr lang="ko-KR" altLang="en-US" dirty="0" smtClean="0"/>
              <a:t>흡연자와 비흡연자에 흡연구역으로 인한 문제분석  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r>
              <a:rPr lang="ko-KR" altLang="en-US" dirty="0" smtClean="0"/>
              <a:t>본론 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</a:t>
            </a:r>
            <a:r>
              <a:rPr lang="ko-KR" altLang="en-US" dirty="0" smtClean="0"/>
              <a:t>부족한 흡연구역을 많이 확보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 </a:t>
            </a:r>
            <a:r>
              <a:rPr lang="ko-KR" altLang="en-US" dirty="0" smtClean="0"/>
              <a:t>흡연구역</a:t>
            </a:r>
            <a:r>
              <a:rPr lang="ko-KR" altLang="en-US" dirty="0"/>
              <a:t>의</a:t>
            </a:r>
            <a:r>
              <a:rPr lang="ko-KR" altLang="en-US" dirty="0" smtClean="0"/>
              <a:t> 장단점 분석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 </a:t>
            </a:r>
            <a:r>
              <a:rPr lang="ko-KR" altLang="en-US" dirty="0" smtClean="0"/>
              <a:t>결론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 </a:t>
            </a:r>
            <a:r>
              <a:rPr lang="ko-KR" altLang="en-US" dirty="0" smtClean="0"/>
              <a:t> </a:t>
            </a:r>
            <a:endParaRPr lang="en-US" altLang="ko-KR" dirty="0"/>
          </a:p>
          <a:p>
            <a:r>
              <a:rPr lang="en-US" altLang="ko-KR" dirty="0" smtClean="0"/>
              <a:t>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흡연구역 어떻게 생각하나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pic>
        <p:nvPicPr>
          <p:cNvPr id="4" name="내용 개체 틀 3" descr="흡연자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357290" y="4071941"/>
            <a:ext cx="1857388" cy="1820239"/>
          </a:xfrm>
        </p:spPr>
      </p:pic>
      <p:sp>
        <p:nvSpPr>
          <p:cNvPr id="5" name="모서리가 둥근 사각형 설명선 4"/>
          <p:cNvSpPr/>
          <p:nvPr/>
        </p:nvSpPr>
        <p:spPr>
          <a:xfrm>
            <a:off x="2071670" y="2000240"/>
            <a:ext cx="1928826" cy="1428760"/>
          </a:xfrm>
          <a:prstGeom prst="wedgeRound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흡연실이 많이 부족하고 흡연실이 있어도 주변이 너무나 지저분하다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pic>
        <p:nvPicPr>
          <p:cNvPr id="6" name="그림 5" descr="비흡연자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628" y="3429000"/>
            <a:ext cx="2071702" cy="2702220"/>
          </a:xfrm>
          <a:prstGeom prst="rect">
            <a:avLst/>
          </a:prstGeom>
        </p:spPr>
      </p:pic>
      <p:sp>
        <p:nvSpPr>
          <p:cNvPr id="7" name="모서리가 둥근 사각형 설명선 6"/>
          <p:cNvSpPr/>
          <p:nvPr/>
        </p:nvSpPr>
        <p:spPr>
          <a:xfrm>
            <a:off x="6072198" y="2000240"/>
            <a:ext cx="2143140" cy="1643074"/>
          </a:xfrm>
          <a:prstGeom prst="wedgeRound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담배 </a:t>
            </a:r>
            <a:r>
              <a:rPr lang="ko-KR" altLang="en-US" dirty="0" err="1" smtClean="0"/>
              <a:t>피는건</a:t>
            </a:r>
            <a:r>
              <a:rPr lang="ko-KR" altLang="en-US" dirty="0" smtClean="0"/>
              <a:t> 좋은데  피지 않는 사람도 같이 있으니 피해를 되도록이면 주지 </a:t>
            </a:r>
            <a:r>
              <a:rPr lang="ko-KR" altLang="en-US" dirty="0" err="1" smtClean="0"/>
              <a:t>않았으면좋겠다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2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흡연구역 부족으로 인한 단점은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83819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ko-KR" altLang="en-US" sz="9600" dirty="0" smtClean="0"/>
              <a:t>보통 들어오는 현관문 앞에서 흡연하기 때문에 비흡연자에게 피해가 된다</a:t>
            </a:r>
            <a:r>
              <a:rPr lang="en-US" altLang="ko-KR" sz="9600" dirty="0" smtClean="0"/>
              <a:t>.</a:t>
            </a:r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</a:t>
            </a:r>
          </a:p>
          <a:p>
            <a:pPr>
              <a:buNone/>
            </a:pPr>
            <a:r>
              <a:rPr lang="en-US" altLang="ko-KR" sz="2400" dirty="0" smtClean="0"/>
              <a:t>                         </a:t>
            </a: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endParaRPr lang="ko-KR" altLang="en-US" dirty="0"/>
          </a:p>
        </p:txBody>
      </p:sp>
      <p:pic>
        <p:nvPicPr>
          <p:cNvPr id="4" name="그림 3" descr="길바닥담배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0694" y="3357562"/>
            <a:ext cx="2428892" cy="182976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857884" y="2500306"/>
            <a:ext cx="1643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 err="1" smtClean="0">
                <a:solidFill>
                  <a:srgbClr val="FF0000"/>
                </a:solidFill>
              </a:rPr>
              <a:t>그로인해</a:t>
            </a:r>
            <a:r>
              <a:rPr lang="en-US" altLang="ko-KR" sz="2800" dirty="0" smtClean="0">
                <a:solidFill>
                  <a:srgbClr val="FF0000"/>
                </a:solidFill>
              </a:rPr>
              <a:t>!</a:t>
            </a:r>
            <a:endParaRPr lang="ko-KR" altLang="en-US" sz="2800" dirty="0">
              <a:solidFill>
                <a:srgbClr val="FF0000"/>
              </a:solidFill>
            </a:endParaRPr>
          </a:p>
        </p:txBody>
      </p:sp>
      <p:pic>
        <p:nvPicPr>
          <p:cNvPr id="6" name="그림 5" descr="2010-10-18 15.02.4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0166" y="3214685"/>
            <a:ext cx="3286148" cy="2464611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흡연구역을 좀 </a:t>
            </a:r>
            <a:r>
              <a:rPr lang="ko-KR" altLang="en-US" dirty="0" err="1" smtClean="0"/>
              <a:t>더늘리게되면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pic>
        <p:nvPicPr>
          <p:cNvPr id="6" name="내용 개체 틀 5" descr="흡연실 예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357290" y="2428868"/>
            <a:ext cx="3643338" cy="2414520"/>
          </a:xfrm>
        </p:spPr>
      </p:pic>
      <p:sp>
        <p:nvSpPr>
          <p:cNvPr id="7" name="TextBox 6"/>
          <p:cNvSpPr txBox="1"/>
          <p:nvPr/>
        </p:nvSpPr>
        <p:spPr>
          <a:xfrm>
            <a:off x="5214942" y="2000240"/>
            <a:ext cx="335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담배꽁초나 쓰레기</a:t>
            </a:r>
            <a:r>
              <a:rPr lang="en-US" altLang="ko-KR" dirty="0" smtClean="0"/>
              <a:t>,</a:t>
            </a:r>
            <a:r>
              <a:rPr lang="ko-KR" altLang="en-US" dirty="0" smtClean="0"/>
              <a:t>가래 같은 것들을 처리하기 쉬워진다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29256" y="3143248"/>
            <a:ext cx="3071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비흡연자에게  피해를 주는 탁한 공기를 줄일 수 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29256" y="4214818"/>
            <a:ext cx="2500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자연스럽게 각 단대 현관같이 많은 사람이 </a:t>
            </a:r>
            <a:r>
              <a:rPr lang="ko-KR" altLang="en-US" dirty="0" err="1" smtClean="0"/>
              <a:t>다니는곳이</a:t>
            </a:r>
            <a:r>
              <a:rPr lang="ko-KR" altLang="en-US" dirty="0" smtClean="0"/>
              <a:t> 전보다 훨씬 깨끗해진다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흡연구역이 많아진다고 좋기만 </a:t>
            </a:r>
            <a:r>
              <a:rPr lang="ko-KR" altLang="en-US" dirty="0" err="1" smtClean="0"/>
              <a:t>할가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pic>
        <p:nvPicPr>
          <p:cNvPr id="4" name="내용 개체 틀 3" descr="DSCN0489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572132" y="2357430"/>
            <a:ext cx="3037876" cy="2278407"/>
          </a:xfrm>
        </p:spPr>
      </p:pic>
      <p:pic>
        <p:nvPicPr>
          <p:cNvPr id="5" name="그림 4" descr="흡연실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08" y="1643050"/>
            <a:ext cx="2857520" cy="2143140"/>
          </a:xfrm>
          <a:prstGeom prst="rect">
            <a:avLst/>
          </a:prstGeom>
        </p:spPr>
      </p:pic>
      <p:pic>
        <p:nvPicPr>
          <p:cNvPr id="6" name="그림 5" descr="밀폐된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5984" y="4143380"/>
            <a:ext cx="3009906" cy="2244111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흡연구역 설계에 단점보완은 이렇게</a:t>
            </a:r>
            <a:r>
              <a:rPr lang="en-US" altLang="ko-KR" dirty="0" smtClean="0"/>
              <a:t>..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흡연실 내에 적당한량의 쓰레기통과 재떨이를 설치한다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폐쇄되고 칙칙한 공간을 선택하기보다는 밝은 공간으로 선정한다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r>
              <a:rPr lang="ko-KR" altLang="en-US" dirty="0" smtClean="0"/>
              <a:t>폐쇄된 공간을 사용할 경우 연기가 빠져 나갈 수 있게 </a:t>
            </a:r>
            <a:r>
              <a:rPr lang="ko-KR" altLang="en-US" dirty="0" err="1" smtClean="0"/>
              <a:t>환풍</a:t>
            </a:r>
            <a:r>
              <a:rPr lang="ko-KR" altLang="en-US" dirty="0" smtClean="0"/>
              <a:t> 시스템으로 대처한다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sz="3600" dirty="0" smtClean="0"/>
              <a:t>흡연자와 비흡연자 두 </a:t>
            </a:r>
            <a:r>
              <a:rPr lang="ko-KR" altLang="en-US" sz="3600" dirty="0" err="1" smtClean="0"/>
              <a:t>쪽다</a:t>
            </a:r>
            <a:r>
              <a:rPr lang="ko-KR" altLang="en-US" sz="3600" dirty="0" smtClean="0"/>
              <a:t> 보기 좋은 </a:t>
            </a:r>
            <a:r>
              <a:rPr lang="ko-KR" altLang="en-US" sz="3600" dirty="0" err="1" smtClean="0"/>
              <a:t>흡연실예</a:t>
            </a:r>
            <a:endParaRPr lang="ko-KR" altLang="en-US" sz="3600" dirty="0"/>
          </a:p>
        </p:txBody>
      </p:sp>
      <p:pic>
        <p:nvPicPr>
          <p:cNvPr id="4" name="내용 개체 틀 3" descr="2010-10-18 14.58.13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85852" y="1428736"/>
            <a:ext cx="3524274" cy="2643206"/>
          </a:xfrm>
        </p:spPr>
      </p:pic>
      <p:pic>
        <p:nvPicPr>
          <p:cNvPr id="5" name="그림 4" descr="미래흡연실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9190" y="3429000"/>
            <a:ext cx="3750056" cy="278605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28794" y="2500306"/>
            <a:ext cx="7498080" cy="1143000"/>
          </a:xfrm>
        </p:spPr>
        <p:txBody>
          <a:bodyPr>
            <a:normAutofit/>
          </a:bodyPr>
          <a:lstStyle/>
          <a:p>
            <a:r>
              <a:rPr lang="ko-KR" altLang="en-US" sz="6000" dirty="0" smtClean="0"/>
              <a:t>감사합니다</a:t>
            </a:r>
            <a:r>
              <a:rPr lang="en-US" altLang="ko-KR" sz="6000" dirty="0" smtClean="0"/>
              <a:t>!</a:t>
            </a:r>
            <a:endParaRPr lang="ko-KR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21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|10.4|14|1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5.4|5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8.3|2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9|17.8|7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7.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204</TotalTime>
  <Words>170</Words>
  <Application>Microsoft Office PowerPoint</Application>
  <PresentationFormat>화면 슬라이드 쇼(4:3)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태양</vt:lpstr>
      <vt:lpstr> 흡연자와 비흡연자를 위한  흡연 구역 설계</vt:lpstr>
      <vt:lpstr>         목차</vt:lpstr>
      <vt:lpstr>흡연구역 어떻게 생각하나?</vt:lpstr>
      <vt:lpstr>흡연구역 부족으로 인한 단점은?</vt:lpstr>
      <vt:lpstr>흡연구역을 좀 더늘리게되면?</vt:lpstr>
      <vt:lpstr>흡연구역이 많아진다고 좋기만 할가?</vt:lpstr>
      <vt:lpstr>흡연구역 설계에 단점보완은 이렇게..</vt:lpstr>
      <vt:lpstr>흡연자와 비흡연자 두 쪽다 보기 좋은 흡연실예</vt:lpstr>
      <vt:lpstr>감사합니다!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흡연자와 비흡연자를 위한  흡연 구역 설계</dc:title>
  <dc:creator>kang</dc:creator>
  <cp:lastModifiedBy>kang</cp:lastModifiedBy>
  <cp:revision>26</cp:revision>
  <dcterms:created xsi:type="dcterms:W3CDTF">2010-10-18T17:04:59Z</dcterms:created>
  <dcterms:modified xsi:type="dcterms:W3CDTF">2010-10-18T20:29:32Z</dcterms:modified>
</cp:coreProperties>
</file>