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2" r:id="rId4"/>
    <p:sldId id="273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9" autoAdjust="0"/>
    <p:restoredTop sz="94604" autoAdjust="0"/>
  </p:normalViewPr>
  <p:slideViewPr>
    <p:cSldViewPr>
      <p:cViewPr varScale="1">
        <p:scale>
          <a:sx n="67" d="100"/>
          <a:sy n="67" d="100"/>
        </p:scale>
        <p:origin x="-114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선호도</c:v>
                </c:pt>
              </c:strCache>
            </c:strRef>
          </c:tx>
          <c:dPt>
            <c:idx val="0"/>
            <c:explosion val="8"/>
          </c:dPt>
          <c:dPt>
            <c:idx val="2"/>
            <c:explosion val="10"/>
          </c:dPt>
          <c:dLbls>
            <c:showPercent val="1"/>
          </c:dLbls>
          <c:cat>
            <c:strRef>
              <c:f>Sheet1!$A$2:$A$8</c:f>
              <c:strCache>
                <c:ptCount val="7"/>
                <c:pt idx="0">
                  <c:v>환풍기</c:v>
                </c:pt>
                <c:pt idx="1">
                  <c:v>공기 청정기</c:v>
                </c:pt>
                <c:pt idx="2">
                  <c:v>쓰레기통</c:v>
                </c:pt>
                <c:pt idx="3">
                  <c:v>방향제</c:v>
                </c:pt>
                <c:pt idx="4">
                  <c:v>정수기</c:v>
                </c:pt>
                <c:pt idx="5">
                  <c:v>의자 탁자</c:v>
                </c:pt>
                <c:pt idx="6">
                  <c:v>기타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4</c:v>
                </c:pt>
                <c:pt idx="2">
                  <c:v>9</c:v>
                </c:pt>
                <c:pt idx="3">
                  <c:v>7</c:v>
                </c:pt>
                <c:pt idx="4">
                  <c:v>1</c:v>
                </c:pt>
                <c:pt idx="5">
                  <c:v>3</c:v>
                </c:pt>
                <c:pt idx="6">
                  <c:v>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2B3E4-632D-4B26-AC1F-DB3FD0C83508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</dgm:pt>
    <dgm:pt modelId="{F34BCEBC-320F-4642-8998-941E29448328}">
      <dgm:prSet phldrT="[텍스트]" custT="1"/>
      <dgm:spPr/>
      <dgm:t>
        <a:bodyPr/>
        <a:lstStyle/>
        <a:p>
          <a:pPr marL="0" marR="0" indent="0" algn="ctr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쓰레기통을 사용하지 않는다</a:t>
          </a:r>
          <a:r>
            <a: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6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4F99D2F6-9DE6-47B1-A429-E1E56628724D}" type="parTrans" cxnId="{2B4DF6D7-21D0-41FD-91BC-3C8E861A3831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D9BDD546-5660-4C6D-8557-421AF6CC9B91}" type="sibTrans" cxnId="{2B4DF6D7-21D0-41FD-91BC-3C8E861A3831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B6424D9B-CD76-429E-A31A-419B0B328B40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latin typeface="맑은 고딕" pitchFamily="50" charset="-127"/>
              <a:ea typeface="맑은 고딕" pitchFamily="50" charset="-127"/>
            </a:rPr>
            <a:t>  환기가 </a:t>
          </a:r>
          <a:r>
            <a:rPr lang="ko-KR" altLang="en-US" sz="1600" b="1" dirty="0" err="1" smtClean="0">
              <a:latin typeface="맑은 고딕" pitchFamily="50" charset="-127"/>
              <a:ea typeface="맑은 고딕" pitchFamily="50" charset="-127"/>
            </a:rPr>
            <a:t>않된다</a:t>
          </a:r>
          <a:r>
            <a:rPr lang="en-US" altLang="ko-KR" sz="1600" b="1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6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328FA884-541B-472D-9ABE-9081A61DE218}" type="parTrans" cxnId="{1B24D4AD-75D4-43F6-958B-293BA7A98518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9C85269A-B33B-4189-BEEB-B85E8FFEC8E0}" type="sibTrans" cxnId="{1B24D4AD-75D4-43F6-958B-293BA7A98518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B5A9FADA-EB6C-4B37-8543-099E968D8C7C}">
      <dgm:prSet phldrT="[텍스트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담배 냄새가 심하다</a:t>
          </a:r>
          <a:r>
            <a: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6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21672F28-BC4B-461A-8C60-202506CA1FA2}" type="parTrans" cxnId="{6C23AC47-0F9C-4479-9EA8-18414ECDB585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D009DE6A-5B26-404D-92F2-FBB9DFA3CFCB}" type="sibTrans" cxnId="{6C23AC47-0F9C-4479-9EA8-18414ECDB585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803F130E-91F9-429C-895B-5B2117A6834F}" type="pres">
      <dgm:prSet presAssocID="{34A2B3E4-632D-4B26-AC1F-DB3FD0C83508}" presName="linearFlow" presStyleCnt="0">
        <dgm:presLayoutVars>
          <dgm:dir/>
          <dgm:resizeHandles val="exact"/>
        </dgm:presLayoutVars>
      </dgm:prSet>
      <dgm:spPr/>
    </dgm:pt>
    <dgm:pt modelId="{74A852A1-147A-4AF2-A533-F192010C4287}" type="pres">
      <dgm:prSet presAssocID="{F34BCEBC-320F-4642-8998-941E29448328}" presName="composite" presStyleCnt="0"/>
      <dgm:spPr/>
    </dgm:pt>
    <dgm:pt modelId="{AA645FDC-F815-4CA4-AFFF-4CA1B9F1925E}" type="pres">
      <dgm:prSet presAssocID="{F34BCEBC-320F-4642-8998-941E29448328}" presName="imgShp" presStyleLbl="fgImgPlace1" presStyleIdx="0" presStyleCnt="3" custLinFactNeighborX="-17205"/>
      <dgm:spPr/>
    </dgm:pt>
    <dgm:pt modelId="{E3A8E87A-BBC4-4D4F-B18B-7A8DE613AAD5}" type="pres">
      <dgm:prSet presAssocID="{F34BCEBC-320F-4642-8998-941E29448328}" presName="txShp" presStyleLbl="node1" presStyleIdx="0" presStyleCnt="3" custScaleX="120375" custLinFactNeighborX="680" custLinFactNeighborY="264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266CF1-F248-453C-810A-95E2B9C747A0}" type="pres">
      <dgm:prSet presAssocID="{D9BDD546-5660-4C6D-8557-421AF6CC9B91}" presName="spacing" presStyleCnt="0"/>
      <dgm:spPr/>
    </dgm:pt>
    <dgm:pt modelId="{0A6DD0FB-CCF8-43D9-B424-C830D9ED41F5}" type="pres">
      <dgm:prSet presAssocID="{B6424D9B-CD76-429E-A31A-419B0B328B40}" presName="composite" presStyleCnt="0"/>
      <dgm:spPr/>
    </dgm:pt>
    <dgm:pt modelId="{1E03E801-1BC6-40A5-9A00-D1885A67608F}" type="pres">
      <dgm:prSet presAssocID="{B6424D9B-CD76-429E-A31A-419B0B328B40}" presName="imgShp" presStyleLbl="fgImgPlace1" presStyleIdx="1" presStyleCnt="3" custLinFactNeighborX="-17205"/>
      <dgm:spPr/>
    </dgm:pt>
    <dgm:pt modelId="{11615226-BD43-4FAD-B353-C6573C2FD109}" type="pres">
      <dgm:prSet presAssocID="{B6424D9B-CD76-429E-A31A-419B0B328B40}" presName="txShp" presStyleLbl="node1" presStyleIdx="1" presStyleCnt="3" custScaleX="12037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E4EF33-4B27-4386-AA0D-DD3D21024B92}" type="pres">
      <dgm:prSet presAssocID="{9C85269A-B33B-4189-BEEB-B85E8FFEC8E0}" presName="spacing" presStyleCnt="0"/>
      <dgm:spPr/>
    </dgm:pt>
    <dgm:pt modelId="{2FC2ACA2-75ED-410A-A7AD-1BE19658FA71}" type="pres">
      <dgm:prSet presAssocID="{B5A9FADA-EB6C-4B37-8543-099E968D8C7C}" presName="composite" presStyleCnt="0"/>
      <dgm:spPr/>
    </dgm:pt>
    <dgm:pt modelId="{DA3E9E9B-98F4-47DC-9F66-F73C7EB5E3E8}" type="pres">
      <dgm:prSet presAssocID="{B5A9FADA-EB6C-4B37-8543-099E968D8C7C}" presName="imgShp" presStyleLbl="fgImgPlace1" presStyleIdx="2" presStyleCnt="3" custLinFactNeighborX="-17205"/>
      <dgm:spPr/>
    </dgm:pt>
    <dgm:pt modelId="{454BA73E-F9C0-40E0-B9D0-16D439F4FEF2}" type="pres">
      <dgm:prSet presAssocID="{B5A9FADA-EB6C-4B37-8543-099E968D8C7C}" presName="txShp" presStyleLbl="node1" presStyleIdx="2" presStyleCnt="3" custScaleX="120375" custLinFactNeighborX="0" custLinFactNeighborY="-64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C23AC47-0F9C-4479-9EA8-18414ECDB585}" srcId="{34A2B3E4-632D-4B26-AC1F-DB3FD0C83508}" destId="{B5A9FADA-EB6C-4B37-8543-099E968D8C7C}" srcOrd="2" destOrd="0" parTransId="{21672F28-BC4B-461A-8C60-202506CA1FA2}" sibTransId="{D009DE6A-5B26-404D-92F2-FBB9DFA3CFCB}"/>
    <dgm:cxn modelId="{2B4DF6D7-21D0-41FD-91BC-3C8E861A3831}" srcId="{34A2B3E4-632D-4B26-AC1F-DB3FD0C83508}" destId="{F34BCEBC-320F-4642-8998-941E29448328}" srcOrd="0" destOrd="0" parTransId="{4F99D2F6-9DE6-47B1-A429-E1E56628724D}" sibTransId="{D9BDD546-5660-4C6D-8557-421AF6CC9B91}"/>
    <dgm:cxn modelId="{DB5C4F9F-CA2E-4D64-ACDE-D733D044E116}" type="presOf" srcId="{B5A9FADA-EB6C-4B37-8543-099E968D8C7C}" destId="{454BA73E-F9C0-40E0-B9D0-16D439F4FEF2}" srcOrd="0" destOrd="0" presId="urn:microsoft.com/office/officeart/2005/8/layout/vList3"/>
    <dgm:cxn modelId="{5023ECBA-AE91-49BD-AC69-0ED987CBF90E}" type="presOf" srcId="{F34BCEBC-320F-4642-8998-941E29448328}" destId="{E3A8E87A-BBC4-4D4F-B18B-7A8DE613AAD5}" srcOrd="0" destOrd="0" presId="urn:microsoft.com/office/officeart/2005/8/layout/vList3"/>
    <dgm:cxn modelId="{B13CD57E-0C95-4D1E-B9BD-9E382976160E}" type="presOf" srcId="{34A2B3E4-632D-4B26-AC1F-DB3FD0C83508}" destId="{803F130E-91F9-429C-895B-5B2117A6834F}" srcOrd="0" destOrd="0" presId="urn:microsoft.com/office/officeart/2005/8/layout/vList3"/>
    <dgm:cxn modelId="{9CF78314-12FF-4752-B08B-456C8049C6F0}" type="presOf" srcId="{B6424D9B-CD76-429E-A31A-419B0B328B40}" destId="{11615226-BD43-4FAD-B353-C6573C2FD109}" srcOrd="0" destOrd="0" presId="urn:microsoft.com/office/officeart/2005/8/layout/vList3"/>
    <dgm:cxn modelId="{1B24D4AD-75D4-43F6-958B-293BA7A98518}" srcId="{34A2B3E4-632D-4B26-AC1F-DB3FD0C83508}" destId="{B6424D9B-CD76-429E-A31A-419B0B328B40}" srcOrd="1" destOrd="0" parTransId="{328FA884-541B-472D-9ABE-9081A61DE218}" sibTransId="{9C85269A-B33B-4189-BEEB-B85E8FFEC8E0}"/>
    <dgm:cxn modelId="{13F1568C-3429-43F4-8301-6BB7BD205C09}" type="presParOf" srcId="{803F130E-91F9-429C-895B-5B2117A6834F}" destId="{74A852A1-147A-4AF2-A533-F192010C4287}" srcOrd="0" destOrd="0" presId="urn:microsoft.com/office/officeart/2005/8/layout/vList3"/>
    <dgm:cxn modelId="{1DDB2792-C2EF-4DB0-B354-25F6D1B5FD32}" type="presParOf" srcId="{74A852A1-147A-4AF2-A533-F192010C4287}" destId="{AA645FDC-F815-4CA4-AFFF-4CA1B9F1925E}" srcOrd="0" destOrd="0" presId="urn:microsoft.com/office/officeart/2005/8/layout/vList3"/>
    <dgm:cxn modelId="{F4E8A81B-45CB-4D4C-A122-6F4EF3DFD743}" type="presParOf" srcId="{74A852A1-147A-4AF2-A533-F192010C4287}" destId="{E3A8E87A-BBC4-4D4F-B18B-7A8DE613AAD5}" srcOrd="1" destOrd="0" presId="urn:microsoft.com/office/officeart/2005/8/layout/vList3"/>
    <dgm:cxn modelId="{3447B019-6C4F-4BDB-9AE7-314E872D96EC}" type="presParOf" srcId="{803F130E-91F9-429C-895B-5B2117A6834F}" destId="{07266CF1-F248-453C-810A-95E2B9C747A0}" srcOrd="1" destOrd="0" presId="urn:microsoft.com/office/officeart/2005/8/layout/vList3"/>
    <dgm:cxn modelId="{6FE90E0E-16A4-416F-970A-0D93820D774E}" type="presParOf" srcId="{803F130E-91F9-429C-895B-5B2117A6834F}" destId="{0A6DD0FB-CCF8-43D9-B424-C830D9ED41F5}" srcOrd="2" destOrd="0" presId="urn:microsoft.com/office/officeart/2005/8/layout/vList3"/>
    <dgm:cxn modelId="{C65934CC-91F1-4A78-8C0A-8036CE7FFF62}" type="presParOf" srcId="{0A6DD0FB-CCF8-43D9-B424-C830D9ED41F5}" destId="{1E03E801-1BC6-40A5-9A00-D1885A67608F}" srcOrd="0" destOrd="0" presId="urn:microsoft.com/office/officeart/2005/8/layout/vList3"/>
    <dgm:cxn modelId="{14678834-17B7-49A5-A510-9B2D58DDA254}" type="presParOf" srcId="{0A6DD0FB-CCF8-43D9-B424-C830D9ED41F5}" destId="{11615226-BD43-4FAD-B353-C6573C2FD109}" srcOrd="1" destOrd="0" presId="urn:microsoft.com/office/officeart/2005/8/layout/vList3"/>
    <dgm:cxn modelId="{64C57D6B-6FD4-4AA6-B7D7-E0A836098E11}" type="presParOf" srcId="{803F130E-91F9-429C-895B-5B2117A6834F}" destId="{6FE4EF33-4B27-4386-AA0D-DD3D21024B92}" srcOrd="3" destOrd="0" presId="urn:microsoft.com/office/officeart/2005/8/layout/vList3"/>
    <dgm:cxn modelId="{A1FFE3DB-592D-4239-895D-C0DAF3F3B8CD}" type="presParOf" srcId="{803F130E-91F9-429C-895B-5B2117A6834F}" destId="{2FC2ACA2-75ED-410A-A7AD-1BE19658FA71}" srcOrd="4" destOrd="0" presId="urn:microsoft.com/office/officeart/2005/8/layout/vList3"/>
    <dgm:cxn modelId="{16EFBFE2-B7E4-4E1E-88F1-DC721BC02874}" type="presParOf" srcId="{2FC2ACA2-75ED-410A-A7AD-1BE19658FA71}" destId="{DA3E9E9B-98F4-47DC-9F66-F73C7EB5E3E8}" srcOrd="0" destOrd="0" presId="urn:microsoft.com/office/officeart/2005/8/layout/vList3"/>
    <dgm:cxn modelId="{EDF319A2-AE53-4E07-8565-7F7C7BC5CB8A}" type="presParOf" srcId="{2FC2ACA2-75ED-410A-A7AD-1BE19658FA71}" destId="{454BA73E-F9C0-40E0-B9D0-16D439F4FEF2}" srcOrd="1" destOrd="0" presId="urn:microsoft.com/office/officeart/2005/8/layout/vList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2B3E4-632D-4B26-AC1F-DB3FD0C83508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</dgm:pt>
    <dgm:pt modelId="{F34BCEBC-320F-4642-8998-941E29448328}">
      <dgm:prSet phldrT="[텍스트]" custT="1"/>
      <dgm:spPr/>
      <dgm:t>
        <a:bodyPr/>
        <a:lstStyle/>
        <a:p>
          <a:pPr marL="0" marR="0" indent="0" algn="ctr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의자가 부족하다</a:t>
          </a:r>
          <a:r>
            <a: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6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4F99D2F6-9DE6-47B1-A429-E1E56628724D}" type="parTrans" cxnId="{2B4DF6D7-21D0-41FD-91BC-3C8E861A3831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D9BDD546-5660-4C6D-8557-421AF6CC9B91}" type="sibTrans" cxnId="{2B4DF6D7-21D0-41FD-91BC-3C8E861A3831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B6424D9B-CD76-429E-A31A-419B0B328B40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latin typeface="맑은 고딕" pitchFamily="50" charset="-127"/>
              <a:ea typeface="맑은 고딕" pitchFamily="50" charset="-127"/>
            </a:rPr>
            <a:t>    </a:t>
          </a:r>
          <a:r>
            <a:rPr lang="ko-KR" altLang="en-US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흡연구역이 부족하다</a:t>
          </a:r>
          <a:r>
            <a: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6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328FA884-541B-472D-9ABE-9081A61DE218}" type="parTrans" cxnId="{1B24D4AD-75D4-43F6-958B-293BA7A98518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9C85269A-B33B-4189-BEEB-B85E8FFEC8E0}" type="sibTrans" cxnId="{1B24D4AD-75D4-43F6-958B-293BA7A98518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B5A9FADA-EB6C-4B37-8543-099E968D8C7C}">
      <dgm:prSet phldrT="[텍스트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흡연구역이 강의실과 가깝다</a:t>
          </a:r>
          <a:r>
            <a: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600" b="1" dirty="0">
            <a:latin typeface="맑은 고딕" pitchFamily="50" charset="-127"/>
            <a:ea typeface="맑은 고딕" pitchFamily="50" charset="-127"/>
          </a:endParaRPr>
        </a:p>
      </dgm:t>
    </dgm:pt>
    <dgm:pt modelId="{D009DE6A-5B26-404D-92F2-FBB9DFA3CFCB}" type="sibTrans" cxnId="{6C23AC47-0F9C-4479-9EA8-18414ECDB585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21672F28-BC4B-461A-8C60-202506CA1FA2}" type="parTrans" cxnId="{6C23AC47-0F9C-4479-9EA8-18414ECDB585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803F130E-91F9-429C-895B-5B2117A6834F}" type="pres">
      <dgm:prSet presAssocID="{34A2B3E4-632D-4B26-AC1F-DB3FD0C83508}" presName="linearFlow" presStyleCnt="0">
        <dgm:presLayoutVars>
          <dgm:dir/>
          <dgm:resizeHandles val="exact"/>
        </dgm:presLayoutVars>
      </dgm:prSet>
      <dgm:spPr/>
    </dgm:pt>
    <dgm:pt modelId="{74A852A1-147A-4AF2-A533-F192010C4287}" type="pres">
      <dgm:prSet presAssocID="{F34BCEBC-320F-4642-8998-941E29448328}" presName="composite" presStyleCnt="0"/>
      <dgm:spPr/>
    </dgm:pt>
    <dgm:pt modelId="{AA645FDC-F815-4CA4-AFFF-4CA1B9F1925E}" type="pres">
      <dgm:prSet presAssocID="{F34BCEBC-320F-4642-8998-941E29448328}" presName="imgShp" presStyleLbl="fgImgPlace1" presStyleIdx="0" presStyleCnt="3" custLinFactNeighborX="-17205"/>
      <dgm:spPr/>
    </dgm:pt>
    <dgm:pt modelId="{E3A8E87A-BBC4-4D4F-B18B-7A8DE613AAD5}" type="pres">
      <dgm:prSet presAssocID="{F34BCEBC-320F-4642-8998-941E29448328}" presName="txShp" presStyleLbl="node1" presStyleIdx="0" presStyleCnt="3" custScaleX="120375" custLinFactNeighborX="680" custLinFactNeighborY="264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266CF1-F248-453C-810A-95E2B9C747A0}" type="pres">
      <dgm:prSet presAssocID="{D9BDD546-5660-4C6D-8557-421AF6CC9B91}" presName="spacing" presStyleCnt="0"/>
      <dgm:spPr/>
    </dgm:pt>
    <dgm:pt modelId="{0A6DD0FB-CCF8-43D9-B424-C830D9ED41F5}" type="pres">
      <dgm:prSet presAssocID="{B6424D9B-CD76-429E-A31A-419B0B328B40}" presName="composite" presStyleCnt="0"/>
      <dgm:spPr/>
    </dgm:pt>
    <dgm:pt modelId="{1E03E801-1BC6-40A5-9A00-D1885A67608F}" type="pres">
      <dgm:prSet presAssocID="{B6424D9B-CD76-429E-A31A-419B0B328B40}" presName="imgShp" presStyleLbl="fgImgPlace1" presStyleIdx="1" presStyleCnt="3" custLinFactNeighborX="-17205"/>
      <dgm:spPr/>
    </dgm:pt>
    <dgm:pt modelId="{11615226-BD43-4FAD-B353-C6573C2FD109}" type="pres">
      <dgm:prSet presAssocID="{B6424D9B-CD76-429E-A31A-419B0B328B40}" presName="txShp" presStyleLbl="node1" presStyleIdx="1" presStyleCnt="3" custScaleX="12037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E4EF33-4B27-4386-AA0D-DD3D21024B92}" type="pres">
      <dgm:prSet presAssocID="{9C85269A-B33B-4189-BEEB-B85E8FFEC8E0}" presName="spacing" presStyleCnt="0"/>
      <dgm:spPr/>
    </dgm:pt>
    <dgm:pt modelId="{2FC2ACA2-75ED-410A-A7AD-1BE19658FA71}" type="pres">
      <dgm:prSet presAssocID="{B5A9FADA-EB6C-4B37-8543-099E968D8C7C}" presName="composite" presStyleCnt="0"/>
      <dgm:spPr/>
    </dgm:pt>
    <dgm:pt modelId="{DA3E9E9B-98F4-47DC-9F66-F73C7EB5E3E8}" type="pres">
      <dgm:prSet presAssocID="{B5A9FADA-EB6C-4B37-8543-099E968D8C7C}" presName="imgShp" presStyleLbl="fgImgPlace1" presStyleIdx="2" presStyleCnt="3" custLinFactNeighborX="-17205"/>
      <dgm:spPr/>
    </dgm:pt>
    <dgm:pt modelId="{454BA73E-F9C0-40E0-B9D0-16D439F4FEF2}" type="pres">
      <dgm:prSet presAssocID="{B5A9FADA-EB6C-4B37-8543-099E968D8C7C}" presName="txShp" presStyleLbl="node1" presStyleIdx="2" presStyleCnt="3" custScaleX="120375" custLinFactNeighborX="0" custLinFactNeighborY="-64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C23AC47-0F9C-4479-9EA8-18414ECDB585}" srcId="{34A2B3E4-632D-4B26-AC1F-DB3FD0C83508}" destId="{B5A9FADA-EB6C-4B37-8543-099E968D8C7C}" srcOrd="2" destOrd="0" parTransId="{21672F28-BC4B-461A-8C60-202506CA1FA2}" sibTransId="{D009DE6A-5B26-404D-92F2-FBB9DFA3CFCB}"/>
    <dgm:cxn modelId="{2B4DF6D7-21D0-41FD-91BC-3C8E861A3831}" srcId="{34A2B3E4-632D-4B26-AC1F-DB3FD0C83508}" destId="{F34BCEBC-320F-4642-8998-941E29448328}" srcOrd="0" destOrd="0" parTransId="{4F99D2F6-9DE6-47B1-A429-E1E56628724D}" sibTransId="{D9BDD546-5660-4C6D-8557-421AF6CC9B91}"/>
    <dgm:cxn modelId="{BF21F5B7-14CF-4516-9C45-3B6F54A5777B}" type="presOf" srcId="{34A2B3E4-632D-4B26-AC1F-DB3FD0C83508}" destId="{803F130E-91F9-429C-895B-5B2117A6834F}" srcOrd="0" destOrd="0" presId="urn:microsoft.com/office/officeart/2005/8/layout/vList3"/>
    <dgm:cxn modelId="{3A533373-E740-498B-A108-9BF2B8548A59}" type="presOf" srcId="{B5A9FADA-EB6C-4B37-8543-099E968D8C7C}" destId="{454BA73E-F9C0-40E0-B9D0-16D439F4FEF2}" srcOrd="0" destOrd="0" presId="urn:microsoft.com/office/officeart/2005/8/layout/vList3"/>
    <dgm:cxn modelId="{AAB57BB5-8C37-4DCB-BFF3-068E88AE998A}" type="presOf" srcId="{B6424D9B-CD76-429E-A31A-419B0B328B40}" destId="{11615226-BD43-4FAD-B353-C6573C2FD109}" srcOrd="0" destOrd="0" presId="urn:microsoft.com/office/officeart/2005/8/layout/vList3"/>
    <dgm:cxn modelId="{927563CB-FC22-44C4-A1C8-507A15130FCF}" type="presOf" srcId="{F34BCEBC-320F-4642-8998-941E29448328}" destId="{E3A8E87A-BBC4-4D4F-B18B-7A8DE613AAD5}" srcOrd="0" destOrd="0" presId="urn:microsoft.com/office/officeart/2005/8/layout/vList3"/>
    <dgm:cxn modelId="{1B24D4AD-75D4-43F6-958B-293BA7A98518}" srcId="{34A2B3E4-632D-4B26-AC1F-DB3FD0C83508}" destId="{B6424D9B-CD76-429E-A31A-419B0B328B40}" srcOrd="1" destOrd="0" parTransId="{328FA884-541B-472D-9ABE-9081A61DE218}" sibTransId="{9C85269A-B33B-4189-BEEB-B85E8FFEC8E0}"/>
    <dgm:cxn modelId="{FA1EBC5C-4CD0-4AA8-89D1-B9B4292588DA}" type="presParOf" srcId="{803F130E-91F9-429C-895B-5B2117A6834F}" destId="{74A852A1-147A-4AF2-A533-F192010C4287}" srcOrd="0" destOrd="0" presId="urn:microsoft.com/office/officeart/2005/8/layout/vList3"/>
    <dgm:cxn modelId="{E066F4F0-78B5-4A86-B4A2-20D178159E62}" type="presParOf" srcId="{74A852A1-147A-4AF2-A533-F192010C4287}" destId="{AA645FDC-F815-4CA4-AFFF-4CA1B9F1925E}" srcOrd="0" destOrd="0" presId="urn:microsoft.com/office/officeart/2005/8/layout/vList3"/>
    <dgm:cxn modelId="{0D369695-FD1F-41FA-BC9E-BBFF5C301698}" type="presParOf" srcId="{74A852A1-147A-4AF2-A533-F192010C4287}" destId="{E3A8E87A-BBC4-4D4F-B18B-7A8DE613AAD5}" srcOrd="1" destOrd="0" presId="urn:microsoft.com/office/officeart/2005/8/layout/vList3"/>
    <dgm:cxn modelId="{8BCDCFC2-B055-4F8C-BD73-DA12DDC2F4E3}" type="presParOf" srcId="{803F130E-91F9-429C-895B-5B2117A6834F}" destId="{07266CF1-F248-453C-810A-95E2B9C747A0}" srcOrd="1" destOrd="0" presId="urn:microsoft.com/office/officeart/2005/8/layout/vList3"/>
    <dgm:cxn modelId="{FD1C1DCC-3A04-4994-B63A-D816243BA192}" type="presParOf" srcId="{803F130E-91F9-429C-895B-5B2117A6834F}" destId="{0A6DD0FB-CCF8-43D9-B424-C830D9ED41F5}" srcOrd="2" destOrd="0" presId="urn:microsoft.com/office/officeart/2005/8/layout/vList3"/>
    <dgm:cxn modelId="{FB27982B-CD1D-47D2-99AA-9DC27F34DAE3}" type="presParOf" srcId="{0A6DD0FB-CCF8-43D9-B424-C830D9ED41F5}" destId="{1E03E801-1BC6-40A5-9A00-D1885A67608F}" srcOrd="0" destOrd="0" presId="urn:microsoft.com/office/officeart/2005/8/layout/vList3"/>
    <dgm:cxn modelId="{4BD06D49-D2BC-4355-BE10-D7A8345773F2}" type="presParOf" srcId="{0A6DD0FB-CCF8-43D9-B424-C830D9ED41F5}" destId="{11615226-BD43-4FAD-B353-C6573C2FD109}" srcOrd="1" destOrd="0" presId="urn:microsoft.com/office/officeart/2005/8/layout/vList3"/>
    <dgm:cxn modelId="{7C73ADC0-4221-4B5D-B658-CE1BA4FD467B}" type="presParOf" srcId="{803F130E-91F9-429C-895B-5B2117A6834F}" destId="{6FE4EF33-4B27-4386-AA0D-DD3D21024B92}" srcOrd="3" destOrd="0" presId="urn:microsoft.com/office/officeart/2005/8/layout/vList3"/>
    <dgm:cxn modelId="{D2CC9327-569C-423B-9FAB-F6BADBC972C2}" type="presParOf" srcId="{803F130E-91F9-429C-895B-5B2117A6834F}" destId="{2FC2ACA2-75ED-410A-A7AD-1BE19658FA71}" srcOrd="4" destOrd="0" presId="urn:microsoft.com/office/officeart/2005/8/layout/vList3"/>
    <dgm:cxn modelId="{9FE18E61-34F4-4397-BF99-0C3AA36C1015}" type="presParOf" srcId="{2FC2ACA2-75ED-410A-A7AD-1BE19658FA71}" destId="{DA3E9E9B-98F4-47DC-9F66-F73C7EB5E3E8}" srcOrd="0" destOrd="0" presId="urn:microsoft.com/office/officeart/2005/8/layout/vList3"/>
    <dgm:cxn modelId="{C661AE2F-813B-4D02-B00D-BBEDA4F324FF}" type="presParOf" srcId="{2FC2ACA2-75ED-410A-A7AD-1BE19658FA71}" destId="{454BA73E-F9C0-40E0-B9D0-16D439F4FEF2}" srcOrd="1" destOrd="0" presId="urn:microsoft.com/office/officeart/2005/8/layout/vList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A2B3E4-632D-4B26-AC1F-DB3FD0C83508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</dgm:pt>
    <dgm:pt modelId="{F34BCEBC-320F-4642-8998-941E29448328}">
      <dgm:prSet phldrT="[텍스트]" custT="1"/>
      <dgm:spPr/>
      <dgm:t>
        <a:bodyPr/>
        <a:lstStyle/>
        <a:p>
          <a:pPr marL="0" marR="0" indent="0" algn="ctr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눈에 잘 뛰는 쓰레기통 설계</a:t>
          </a:r>
          <a:endParaRPr lang="ko-KR" altLang="en-US" sz="16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4F99D2F6-9DE6-47B1-A429-E1E56628724D}" type="parTrans" cxnId="{2B4DF6D7-21D0-41FD-91BC-3C8E861A3831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D9BDD546-5660-4C6D-8557-421AF6CC9B91}" type="sibTrans" cxnId="{2B4DF6D7-21D0-41FD-91BC-3C8E861A3831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B6424D9B-CD76-429E-A31A-419B0B328B40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latin typeface="맑은 고딕" pitchFamily="50" charset="-127"/>
              <a:ea typeface="맑은 고딕" pitchFamily="50" charset="-127"/>
            </a:rPr>
            <a:t> 환기가 잘되는 흡연실 설계</a:t>
          </a:r>
          <a:endParaRPr lang="ko-KR" altLang="en-US" sz="16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328FA884-541B-472D-9ABE-9081A61DE218}" type="parTrans" cxnId="{1B24D4AD-75D4-43F6-958B-293BA7A98518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9C85269A-B33B-4189-BEEB-B85E8FFEC8E0}" type="sibTrans" cxnId="{1B24D4AD-75D4-43F6-958B-293BA7A98518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B5A9FADA-EB6C-4B37-8543-099E968D8C7C}">
      <dgm:prSet phldrT="[텍스트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담배 냄새를 줄일 수 있게 설계</a:t>
          </a:r>
          <a:endParaRPr lang="ko-KR" altLang="en-US" sz="16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21672F28-BC4B-461A-8C60-202506CA1FA2}" type="parTrans" cxnId="{6C23AC47-0F9C-4479-9EA8-18414ECDB585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D009DE6A-5B26-404D-92F2-FBB9DFA3CFCB}" type="sibTrans" cxnId="{6C23AC47-0F9C-4479-9EA8-18414ECDB585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803F130E-91F9-429C-895B-5B2117A6834F}" type="pres">
      <dgm:prSet presAssocID="{34A2B3E4-632D-4B26-AC1F-DB3FD0C83508}" presName="linearFlow" presStyleCnt="0">
        <dgm:presLayoutVars>
          <dgm:dir/>
          <dgm:resizeHandles val="exact"/>
        </dgm:presLayoutVars>
      </dgm:prSet>
      <dgm:spPr/>
    </dgm:pt>
    <dgm:pt modelId="{74A852A1-147A-4AF2-A533-F192010C4287}" type="pres">
      <dgm:prSet presAssocID="{F34BCEBC-320F-4642-8998-941E29448328}" presName="composite" presStyleCnt="0"/>
      <dgm:spPr/>
    </dgm:pt>
    <dgm:pt modelId="{AA645FDC-F815-4CA4-AFFF-4CA1B9F1925E}" type="pres">
      <dgm:prSet presAssocID="{F34BCEBC-320F-4642-8998-941E29448328}" presName="imgShp" presStyleLbl="fgImgPlace1" presStyleIdx="0" presStyleCnt="3" custLinFactNeighborX="-17205"/>
      <dgm:spPr/>
    </dgm:pt>
    <dgm:pt modelId="{E3A8E87A-BBC4-4D4F-B18B-7A8DE613AAD5}" type="pres">
      <dgm:prSet presAssocID="{F34BCEBC-320F-4642-8998-941E29448328}" presName="txShp" presStyleLbl="node1" presStyleIdx="0" presStyleCnt="3" custScaleX="120375" custLinFactNeighborX="680" custLinFactNeighborY="264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266CF1-F248-453C-810A-95E2B9C747A0}" type="pres">
      <dgm:prSet presAssocID="{D9BDD546-5660-4C6D-8557-421AF6CC9B91}" presName="spacing" presStyleCnt="0"/>
      <dgm:spPr/>
    </dgm:pt>
    <dgm:pt modelId="{0A6DD0FB-CCF8-43D9-B424-C830D9ED41F5}" type="pres">
      <dgm:prSet presAssocID="{B6424D9B-CD76-429E-A31A-419B0B328B40}" presName="composite" presStyleCnt="0"/>
      <dgm:spPr/>
    </dgm:pt>
    <dgm:pt modelId="{1E03E801-1BC6-40A5-9A00-D1885A67608F}" type="pres">
      <dgm:prSet presAssocID="{B6424D9B-CD76-429E-A31A-419B0B328B40}" presName="imgShp" presStyleLbl="fgImgPlace1" presStyleIdx="1" presStyleCnt="3" custLinFactNeighborX="-17205"/>
      <dgm:spPr/>
    </dgm:pt>
    <dgm:pt modelId="{11615226-BD43-4FAD-B353-C6573C2FD109}" type="pres">
      <dgm:prSet presAssocID="{B6424D9B-CD76-429E-A31A-419B0B328B40}" presName="txShp" presStyleLbl="node1" presStyleIdx="1" presStyleCnt="3" custScaleX="120375" custLinFactNeighborY="17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E4EF33-4B27-4386-AA0D-DD3D21024B92}" type="pres">
      <dgm:prSet presAssocID="{9C85269A-B33B-4189-BEEB-B85E8FFEC8E0}" presName="spacing" presStyleCnt="0"/>
      <dgm:spPr/>
    </dgm:pt>
    <dgm:pt modelId="{2FC2ACA2-75ED-410A-A7AD-1BE19658FA71}" type="pres">
      <dgm:prSet presAssocID="{B5A9FADA-EB6C-4B37-8543-099E968D8C7C}" presName="composite" presStyleCnt="0"/>
      <dgm:spPr/>
    </dgm:pt>
    <dgm:pt modelId="{DA3E9E9B-98F4-47DC-9F66-F73C7EB5E3E8}" type="pres">
      <dgm:prSet presAssocID="{B5A9FADA-EB6C-4B37-8543-099E968D8C7C}" presName="imgShp" presStyleLbl="fgImgPlace1" presStyleIdx="2" presStyleCnt="3" custLinFactNeighborX="-17205"/>
      <dgm:spPr/>
    </dgm:pt>
    <dgm:pt modelId="{454BA73E-F9C0-40E0-B9D0-16D439F4FEF2}" type="pres">
      <dgm:prSet presAssocID="{B5A9FADA-EB6C-4B37-8543-099E968D8C7C}" presName="txShp" presStyleLbl="node1" presStyleIdx="2" presStyleCnt="3" custScaleX="120375" custLinFactNeighborX="0" custLinFactNeighborY="-64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C23AC47-0F9C-4479-9EA8-18414ECDB585}" srcId="{34A2B3E4-632D-4B26-AC1F-DB3FD0C83508}" destId="{B5A9FADA-EB6C-4B37-8543-099E968D8C7C}" srcOrd="2" destOrd="0" parTransId="{21672F28-BC4B-461A-8C60-202506CA1FA2}" sibTransId="{D009DE6A-5B26-404D-92F2-FBB9DFA3CFCB}"/>
    <dgm:cxn modelId="{2B4DF6D7-21D0-41FD-91BC-3C8E861A3831}" srcId="{34A2B3E4-632D-4B26-AC1F-DB3FD0C83508}" destId="{F34BCEBC-320F-4642-8998-941E29448328}" srcOrd="0" destOrd="0" parTransId="{4F99D2F6-9DE6-47B1-A429-E1E56628724D}" sibTransId="{D9BDD546-5660-4C6D-8557-421AF6CC9B91}"/>
    <dgm:cxn modelId="{5C9445C0-24FE-46F6-8882-92C784B1787C}" type="presOf" srcId="{B6424D9B-CD76-429E-A31A-419B0B328B40}" destId="{11615226-BD43-4FAD-B353-C6573C2FD109}" srcOrd="0" destOrd="0" presId="urn:microsoft.com/office/officeart/2005/8/layout/vList3"/>
    <dgm:cxn modelId="{F465BDB0-E287-423A-B354-E1C22FE5C510}" type="presOf" srcId="{F34BCEBC-320F-4642-8998-941E29448328}" destId="{E3A8E87A-BBC4-4D4F-B18B-7A8DE613AAD5}" srcOrd="0" destOrd="0" presId="urn:microsoft.com/office/officeart/2005/8/layout/vList3"/>
    <dgm:cxn modelId="{34AB914F-FD4A-459A-890F-5E6DBE5A28CC}" type="presOf" srcId="{34A2B3E4-632D-4B26-AC1F-DB3FD0C83508}" destId="{803F130E-91F9-429C-895B-5B2117A6834F}" srcOrd="0" destOrd="0" presId="urn:microsoft.com/office/officeart/2005/8/layout/vList3"/>
    <dgm:cxn modelId="{779E4AD8-2380-4953-9F70-57A3232C4C0F}" type="presOf" srcId="{B5A9FADA-EB6C-4B37-8543-099E968D8C7C}" destId="{454BA73E-F9C0-40E0-B9D0-16D439F4FEF2}" srcOrd="0" destOrd="0" presId="urn:microsoft.com/office/officeart/2005/8/layout/vList3"/>
    <dgm:cxn modelId="{1B24D4AD-75D4-43F6-958B-293BA7A98518}" srcId="{34A2B3E4-632D-4B26-AC1F-DB3FD0C83508}" destId="{B6424D9B-CD76-429E-A31A-419B0B328B40}" srcOrd="1" destOrd="0" parTransId="{328FA884-541B-472D-9ABE-9081A61DE218}" sibTransId="{9C85269A-B33B-4189-BEEB-B85E8FFEC8E0}"/>
    <dgm:cxn modelId="{A1A67278-1C09-4513-9B18-A6EE495B8137}" type="presParOf" srcId="{803F130E-91F9-429C-895B-5B2117A6834F}" destId="{74A852A1-147A-4AF2-A533-F192010C4287}" srcOrd="0" destOrd="0" presId="urn:microsoft.com/office/officeart/2005/8/layout/vList3"/>
    <dgm:cxn modelId="{B27ABDA0-BB72-447F-A2BE-B878BD878909}" type="presParOf" srcId="{74A852A1-147A-4AF2-A533-F192010C4287}" destId="{AA645FDC-F815-4CA4-AFFF-4CA1B9F1925E}" srcOrd="0" destOrd="0" presId="urn:microsoft.com/office/officeart/2005/8/layout/vList3"/>
    <dgm:cxn modelId="{DA832C46-FA42-462D-B10E-3B7EC34209CF}" type="presParOf" srcId="{74A852A1-147A-4AF2-A533-F192010C4287}" destId="{E3A8E87A-BBC4-4D4F-B18B-7A8DE613AAD5}" srcOrd="1" destOrd="0" presId="urn:microsoft.com/office/officeart/2005/8/layout/vList3"/>
    <dgm:cxn modelId="{E323561D-47B2-4E34-BA25-67F2F53E11E2}" type="presParOf" srcId="{803F130E-91F9-429C-895B-5B2117A6834F}" destId="{07266CF1-F248-453C-810A-95E2B9C747A0}" srcOrd="1" destOrd="0" presId="urn:microsoft.com/office/officeart/2005/8/layout/vList3"/>
    <dgm:cxn modelId="{50C22849-2EF6-4063-82EB-BCDBB403857E}" type="presParOf" srcId="{803F130E-91F9-429C-895B-5B2117A6834F}" destId="{0A6DD0FB-CCF8-43D9-B424-C830D9ED41F5}" srcOrd="2" destOrd="0" presId="urn:microsoft.com/office/officeart/2005/8/layout/vList3"/>
    <dgm:cxn modelId="{741F2385-DF8C-41EF-A8A3-F5B7D6EFD5B9}" type="presParOf" srcId="{0A6DD0FB-CCF8-43D9-B424-C830D9ED41F5}" destId="{1E03E801-1BC6-40A5-9A00-D1885A67608F}" srcOrd="0" destOrd="0" presId="urn:microsoft.com/office/officeart/2005/8/layout/vList3"/>
    <dgm:cxn modelId="{1B8B3639-627F-4FA9-9932-AE756E9FFAA6}" type="presParOf" srcId="{0A6DD0FB-CCF8-43D9-B424-C830D9ED41F5}" destId="{11615226-BD43-4FAD-B353-C6573C2FD109}" srcOrd="1" destOrd="0" presId="urn:microsoft.com/office/officeart/2005/8/layout/vList3"/>
    <dgm:cxn modelId="{25117920-1D2B-4289-B77A-DC400FCCC237}" type="presParOf" srcId="{803F130E-91F9-429C-895B-5B2117A6834F}" destId="{6FE4EF33-4B27-4386-AA0D-DD3D21024B92}" srcOrd="3" destOrd="0" presId="urn:microsoft.com/office/officeart/2005/8/layout/vList3"/>
    <dgm:cxn modelId="{378EBBD9-B3A6-4062-9013-1C451AAE03A8}" type="presParOf" srcId="{803F130E-91F9-429C-895B-5B2117A6834F}" destId="{2FC2ACA2-75ED-410A-A7AD-1BE19658FA71}" srcOrd="4" destOrd="0" presId="urn:microsoft.com/office/officeart/2005/8/layout/vList3"/>
    <dgm:cxn modelId="{ECF788A3-D3F2-46D5-A23B-102B73AB6905}" type="presParOf" srcId="{2FC2ACA2-75ED-410A-A7AD-1BE19658FA71}" destId="{DA3E9E9B-98F4-47DC-9F66-F73C7EB5E3E8}" srcOrd="0" destOrd="0" presId="urn:microsoft.com/office/officeart/2005/8/layout/vList3"/>
    <dgm:cxn modelId="{01B50DCA-45C5-4F19-BAB2-3C94B3DF66AC}" type="presParOf" srcId="{2FC2ACA2-75ED-410A-A7AD-1BE19658FA71}" destId="{454BA73E-F9C0-40E0-B9D0-16D439F4FEF2}" srcOrd="1" destOrd="0" presId="urn:microsoft.com/office/officeart/2005/8/layout/vList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A2B3E4-632D-4B26-AC1F-DB3FD0C83508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</dgm:pt>
    <dgm:pt modelId="{F34BCEBC-320F-4642-8998-941E29448328}">
      <dgm:prSet phldrT="[텍스트]" custT="1"/>
      <dgm:spPr/>
      <dgm:t>
        <a:bodyPr/>
        <a:lstStyle/>
        <a:p>
          <a:pPr marL="0" marR="0" indent="0" algn="ctr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의자를 크고 보다 많이 설치</a:t>
          </a:r>
          <a:endParaRPr lang="ko-KR" altLang="en-US" sz="16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4F99D2F6-9DE6-47B1-A429-E1E56628724D}" type="parTrans" cxnId="{2B4DF6D7-21D0-41FD-91BC-3C8E861A3831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D9BDD546-5660-4C6D-8557-421AF6CC9B91}" type="sibTrans" cxnId="{2B4DF6D7-21D0-41FD-91BC-3C8E861A3831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B6424D9B-CD76-429E-A31A-419B0B328B40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흡연구역을 보다 많이 설치</a:t>
          </a:r>
          <a:endParaRPr lang="ko-KR" altLang="en-US" sz="16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328FA884-541B-472D-9ABE-9081A61DE218}" type="parTrans" cxnId="{1B24D4AD-75D4-43F6-958B-293BA7A98518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9C85269A-B33B-4189-BEEB-B85E8FFEC8E0}" type="sibTrans" cxnId="{1B24D4AD-75D4-43F6-958B-293BA7A98518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B5A9FADA-EB6C-4B37-8543-099E968D8C7C}">
      <dgm:prSet phldrT="[텍스트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강의실과 거리를 둔 지역에 설치</a:t>
          </a:r>
          <a:endParaRPr lang="ko-KR" altLang="en-US" sz="1600" b="1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D009DE6A-5B26-404D-92F2-FBB9DFA3CFCB}" type="sibTrans" cxnId="{6C23AC47-0F9C-4479-9EA8-18414ECDB585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21672F28-BC4B-461A-8C60-202506CA1FA2}" type="parTrans" cxnId="{6C23AC47-0F9C-4479-9EA8-18414ECDB585}">
      <dgm:prSet/>
      <dgm:spPr/>
      <dgm:t>
        <a:bodyPr/>
        <a:lstStyle/>
        <a:p>
          <a:pPr latinLnBrk="1"/>
          <a:endParaRPr lang="ko-KR" altLang="en-US" sz="2000" b="1">
            <a:latin typeface="맑은 고딕" pitchFamily="50" charset="-127"/>
            <a:ea typeface="맑은 고딕" pitchFamily="50" charset="-127"/>
          </a:endParaRPr>
        </a:p>
      </dgm:t>
    </dgm:pt>
    <dgm:pt modelId="{803F130E-91F9-429C-895B-5B2117A6834F}" type="pres">
      <dgm:prSet presAssocID="{34A2B3E4-632D-4B26-AC1F-DB3FD0C83508}" presName="linearFlow" presStyleCnt="0">
        <dgm:presLayoutVars>
          <dgm:dir/>
          <dgm:resizeHandles val="exact"/>
        </dgm:presLayoutVars>
      </dgm:prSet>
      <dgm:spPr/>
    </dgm:pt>
    <dgm:pt modelId="{74A852A1-147A-4AF2-A533-F192010C4287}" type="pres">
      <dgm:prSet presAssocID="{F34BCEBC-320F-4642-8998-941E29448328}" presName="composite" presStyleCnt="0"/>
      <dgm:spPr/>
    </dgm:pt>
    <dgm:pt modelId="{AA645FDC-F815-4CA4-AFFF-4CA1B9F1925E}" type="pres">
      <dgm:prSet presAssocID="{F34BCEBC-320F-4642-8998-941E29448328}" presName="imgShp" presStyleLbl="fgImgPlace1" presStyleIdx="0" presStyleCnt="3" custLinFactNeighborX="-17205"/>
      <dgm:spPr/>
    </dgm:pt>
    <dgm:pt modelId="{E3A8E87A-BBC4-4D4F-B18B-7A8DE613AAD5}" type="pres">
      <dgm:prSet presAssocID="{F34BCEBC-320F-4642-8998-941E29448328}" presName="txShp" presStyleLbl="node1" presStyleIdx="0" presStyleCnt="3" custScaleX="120375" custLinFactNeighborX="680" custLinFactNeighborY="264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266CF1-F248-453C-810A-95E2B9C747A0}" type="pres">
      <dgm:prSet presAssocID="{D9BDD546-5660-4C6D-8557-421AF6CC9B91}" presName="spacing" presStyleCnt="0"/>
      <dgm:spPr/>
    </dgm:pt>
    <dgm:pt modelId="{0A6DD0FB-CCF8-43D9-B424-C830D9ED41F5}" type="pres">
      <dgm:prSet presAssocID="{B6424D9B-CD76-429E-A31A-419B0B328B40}" presName="composite" presStyleCnt="0"/>
      <dgm:spPr/>
    </dgm:pt>
    <dgm:pt modelId="{1E03E801-1BC6-40A5-9A00-D1885A67608F}" type="pres">
      <dgm:prSet presAssocID="{B6424D9B-CD76-429E-A31A-419B0B328B40}" presName="imgShp" presStyleLbl="fgImgPlace1" presStyleIdx="1" presStyleCnt="3" custLinFactNeighborX="-17205"/>
      <dgm:spPr/>
    </dgm:pt>
    <dgm:pt modelId="{11615226-BD43-4FAD-B353-C6573C2FD109}" type="pres">
      <dgm:prSet presAssocID="{B6424D9B-CD76-429E-A31A-419B0B328B40}" presName="txShp" presStyleLbl="node1" presStyleIdx="1" presStyleCnt="3" custScaleX="12037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E4EF33-4B27-4386-AA0D-DD3D21024B92}" type="pres">
      <dgm:prSet presAssocID="{9C85269A-B33B-4189-BEEB-B85E8FFEC8E0}" presName="spacing" presStyleCnt="0"/>
      <dgm:spPr/>
    </dgm:pt>
    <dgm:pt modelId="{2FC2ACA2-75ED-410A-A7AD-1BE19658FA71}" type="pres">
      <dgm:prSet presAssocID="{B5A9FADA-EB6C-4B37-8543-099E968D8C7C}" presName="composite" presStyleCnt="0"/>
      <dgm:spPr/>
    </dgm:pt>
    <dgm:pt modelId="{DA3E9E9B-98F4-47DC-9F66-F73C7EB5E3E8}" type="pres">
      <dgm:prSet presAssocID="{B5A9FADA-EB6C-4B37-8543-099E968D8C7C}" presName="imgShp" presStyleLbl="fgImgPlace1" presStyleIdx="2" presStyleCnt="3" custLinFactNeighborX="-17205"/>
      <dgm:spPr/>
    </dgm:pt>
    <dgm:pt modelId="{454BA73E-F9C0-40E0-B9D0-16D439F4FEF2}" type="pres">
      <dgm:prSet presAssocID="{B5A9FADA-EB6C-4B37-8543-099E968D8C7C}" presName="txShp" presStyleLbl="node1" presStyleIdx="2" presStyleCnt="3" custScaleX="120375" custLinFactNeighborX="0" custLinFactNeighborY="-64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C23AC47-0F9C-4479-9EA8-18414ECDB585}" srcId="{34A2B3E4-632D-4B26-AC1F-DB3FD0C83508}" destId="{B5A9FADA-EB6C-4B37-8543-099E968D8C7C}" srcOrd="2" destOrd="0" parTransId="{21672F28-BC4B-461A-8C60-202506CA1FA2}" sibTransId="{D009DE6A-5B26-404D-92F2-FBB9DFA3CFCB}"/>
    <dgm:cxn modelId="{2B4DF6D7-21D0-41FD-91BC-3C8E861A3831}" srcId="{34A2B3E4-632D-4B26-AC1F-DB3FD0C83508}" destId="{F34BCEBC-320F-4642-8998-941E29448328}" srcOrd="0" destOrd="0" parTransId="{4F99D2F6-9DE6-47B1-A429-E1E56628724D}" sibTransId="{D9BDD546-5660-4C6D-8557-421AF6CC9B91}"/>
    <dgm:cxn modelId="{CADB2B3D-773A-44A6-AAAB-401562CA2F48}" type="presOf" srcId="{F34BCEBC-320F-4642-8998-941E29448328}" destId="{E3A8E87A-BBC4-4D4F-B18B-7A8DE613AAD5}" srcOrd="0" destOrd="0" presId="urn:microsoft.com/office/officeart/2005/8/layout/vList3"/>
    <dgm:cxn modelId="{0CBD110D-AAA7-4B3C-BD73-5EE1D89D00BF}" type="presOf" srcId="{B5A9FADA-EB6C-4B37-8543-099E968D8C7C}" destId="{454BA73E-F9C0-40E0-B9D0-16D439F4FEF2}" srcOrd="0" destOrd="0" presId="urn:microsoft.com/office/officeart/2005/8/layout/vList3"/>
    <dgm:cxn modelId="{DF1ADBC1-1AFF-493F-BC94-4FA9877977E4}" type="presOf" srcId="{34A2B3E4-632D-4B26-AC1F-DB3FD0C83508}" destId="{803F130E-91F9-429C-895B-5B2117A6834F}" srcOrd="0" destOrd="0" presId="urn:microsoft.com/office/officeart/2005/8/layout/vList3"/>
    <dgm:cxn modelId="{1B24D4AD-75D4-43F6-958B-293BA7A98518}" srcId="{34A2B3E4-632D-4B26-AC1F-DB3FD0C83508}" destId="{B6424D9B-CD76-429E-A31A-419B0B328B40}" srcOrd="1" destOrd="0" parTransId="{328FA884-541B-472D-9ABE-9081A61DE218}" sibTransId="{9C85269A-B33B-4189-BEEB-B85E8FFEC8E0}"/>
    <dgm:cxn modelId="{61A66FB0-4E9A-49DD-B8C1-AD20199EC5F4}" type="presOf" srcId="{B6424D9B-CD76-429E-A31A-419B0B328B40}" destId="{11615226-BD43-4FAD-B353-C6573C2FD109}" srcOrd="0" destOrd="0" presId="urn:microsoft.com/office/officeart/2005/8/layout/vList3"/>
    <dgm:cxn modelId="{4853B6F6-94DE-4922-B0D1-D8E2C21773EF}" type="presParOf" srcId="{803F130E-91F9-429C-895B-5B2117A6834F}" destId="{74A852A1-147A-4AF2-A533-F192010C4287}" srcOrd="0" destOrd="0" presId="urn:microsoft.com/office/officeart/2005/8/layout/vList3"/>
    <dgm:cxn modelId="{DB854761-C32B-49B7-A242-DE015C92C3BE}" type="presParOf" srcId="{74A852A1-147A-4AF2-A533-F192010C4287}" destId="{AA645FDC-F815-4CA4-AFFF-4CA1B9F1925E}" srcOrd="0" destOrd="0" presId="urn:microsoft.com/office/officeart/2005/8/layout/vList3"/>
    <dgm:cxn modelId="{DD8AA918-6D83-48E0-BBA5-79C9510A0CC9}" type="presParOf" srcId="{74A852A1-147A-4AF2-A533-F192010C4287}" destId="{E3A8E87A-BBC4-4D4F-B18B-7A8DE613AAD5}" srcOrd="1" destOrd="0" presId="urn:microsoft.com/office/officeart/2005/8/layout/vList3"/>
    <dgm:cxn modelId="{D7910930-7FEA-48E9-9AB9-EE65B7661028}" type="presParOf" srcId="{803F130E-91F9-429C-895B-5B2117A6834F}" destId="{07266CF1-F248-453C-810A-95E2B9C747A0}" srcOrd="1" destOrd="0" presId="urn:microsoft.com/office/officeart/2005/8/layout/vList3"/>
    <dgm:cxn modelId="{EB0644FE-3852-4C65-A7AA-804948DF4642}" type="presParOf" srcId="{803F130E-91F9-429C-895B-5B2117A6834F}" destId="{0A6DD0FB-CCF8-43D9-B424-C830D9ED41F5}" srcOrd="2" destOrd="0" presId="urn:microsoft.com/office/officeart/2005/8/layout/vList3"/>
    <dgm:cxn modelId="{F3A9A63A-C155-4C88-8036-FB0B8C0C7E11}" type="presParOf" srcId="{0A6DD0FB-CCF8-43D9-B424-C830D9ED41F5}" destId="{1E03E801-1BC6-40A5-9A00-D1885A67608F}" srcOrd="0" destOrd="0" presId="urn:microsoft.com/office/officeart/2005/8/layout/vList3"/>
    <dgm:cxn modelId="{53423C59-E459-41AD-9127-7F8092EC83F1}" type="presParOf" srcId="{0A6DD0FB-CCF8-43D9-B424-C830D9ED41F5}" destId="{11615226-BD43-4FAD-B353-C6573C2FD109}" srcOrd="1" destOrd="0" presId="urn:microsoft.com/office/officeart/2005/8/layout/vList3"/>
    <dgm:cxn modelId="{59C3E31C-36E7-4BAF-8838-8FF827CE3484}" type="presParOf" srcId="{803F130E-91F9-429C-895B-5B2117A6834F}" destId="{6FE4EF33-4B27-4386-AA0D-DD3D21024B92}" srcOrd="3" destOrd="0" presId="urn:microsoft.com/office/officeart/2005/8/layout/vList3"/>
    <dgm:cxn modelId="{94992090-C172-41B0-945A-89C55CAF77C5}" type="presParOf" srcId="{803F130E-91F9-429C-895B-5B2117A6834F}" destId="{2FC2ACA2-75ED-410A-A7AD-1BE19658FA71}" srcOrd="4" destOrd="0" presId="urn:microsoft.com/office/officeart/2005/8/layout/vList3"/>
    <dgm:cxn modelId="{FCAE79E9-122B-41A5-8C5B-C3DC9578FBC8}" type="presParOf" srcId="{2FC2ACA2-75ED-410A-A7AD-1BE19658FA71}" destId="{DA3E9E9B-98F4-47DC-9F66-F73C7EB5E3E8}" srcOrd="0" destOrd="0" presId="urn:microsoft.com/office/officeart/2005/8/layout/vList3"/>
    <dgm:cxn modelId="{DC05C928-5F7D-4292-A478-A12F55008BAE}" type="presParOf" srcId="{2FC2ACA2-75ED-410A-A7AD-1BE19658FA71}" destId="{454BA73E-F9C0-40E0-B9D0-16D439F4FEF2}" srcOrd="1" destOrd="0" presId="urn:microsoft.com/office/officeart/2005/8/layout/vList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8E87A-BBC4-4D4F-B18B-7A8DE613AAD5}">
      <dsp:nvSpPr>
        <dsp:cNvPr id="0" name=""/>
        <dsp:cNvSpPr/>
      </dsp:nvSpPr>
      <dsp:spPr>
        <a:xfrm rot="10800000">
          <a:off x="469296" y="12168"/>
          <a:ext cx="3602671" cy="44612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728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1600" b="1" kern="1200" dirty="0" smtClean="0">
              <a:latin typeface="맑은 고딕" pitchFamily="50" charset="-127"/>
              <a:ea typeface="맑은 고딕" pitchFamily="50" charset="-127"/>
            </a:rPr>
            <a:t>흡연구역이 부족하다</a:t>
          </a:r>
          <a:r>
            <a:rPr lang="en-US" altLang="ko-KR" sz="1600" b="1" kern="12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600" b="1" kern="1200" dirty="0">
            <a:latin typeface="맑은 고딕" pitchFamily="50" charset="-127"/>
            <a:ea typeface="맑은 고딕" pitchFamily="50" charset="-127"/>
          </a:endParaRPr>
        </a:p>
      </dsp:txBody>
      <dsp:txXfrm rot="10800000">
        <a:off x="469296" y="12168"/>
        <a:ext cx="3602671" cy="446122"/>
      </dsp:txXfrm>
    </dsp:sp>
    <dsp:sp modelId="{AA645FDC-F815-4CA4-AFFF-4CA1B9F1925E}">
      <dsp:nvSpPr>
        <dsp:cNvPr id="0" name=""/>
        <dsp:cNvSpPr/>
      </dsp:nvSpPr>
      <dsp:spPr>
        <a:xfrm>
          <a:off x="454027" y="373"/>
          <a:ext cx="446122" cy="44612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615226-BD43-4FAD-B353-C6573C2FD109}">
      <dsp:nvSpPr>
        <dsp:cNvPr id="0" name=""/>
        <dsp:cNvSpPr/>
      </dsp:nvSpPr>
      <dsp:spPr>
        <a:xfrm rot="10800000">
          <a:off x="448945" y="562757"/>
          <a:ext cx="3602671" cy="446122"/>
        </a:xfrm>
        <a:prstGeom prst="homePlate">
          <a:avLst/>
        </a:prstGeom>
        <a:gradFill rotWithShape="0">
          <a:gsLst>
            <a:gs pos="0">
              <a:schemeClr val="accent2">
                <a:hueOff val="9504421"/>
                <a:satOff val="-18343"/>
                <a:lumOff val="-2355"/>
                <a:alphaOff val="0"/>
                <a:tint val="92000"/>
                <a:satMod val="170000"/>
              </a:schemeClr>
            </a:gs>
            <a:gs pos="15000">
              <a:schemeClr val="accent2">
                <a:hueOff val="9504421"/>
                <a:satOff val="-18343"/>
                <a:lumOff val="-2355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9504421"/>
                <a:satOff val="-18343"/>
                <a:lumOff val="-2355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9504421"/>
                <a:satOff val="-18343"/>
                <a:lumOff val="-235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9504421"/>
                <a:satOff val="-18343"/>
                <a:lumOff val="-235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728" tIns="60960" rIns="113792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latin typeface="맑은 고딕" pitchFamily="50" charset="-127"/>
              <a:ea typeface="맑은 고딕" pitchFamily="50" charset="-127"/>
            </a:rPr>
            <a:t>  의자가 부족하다</a:t>
          </a:r>
          <a:r>
            <a:rPr lang="en-US" altLang="ko-KR" sz="1600" b="1" kern="12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600" b="1" kern="1200" dirty="0">
            <a:latin typeface="맑은 고딕" pitchFamily="50" charset="-127"/>
            <a:ea typeface="맑은 고딕" pitchFamily="50" charset="-127"/>
          </a:endParaRPr>
        </a:p>
      </dsp:txBody>
      <dsp:txXfrm rot="10800000">
        <a:off x="448945" y="562757"/>
        <a:ext cx="3602671" cy="446122"/>
      </dsp:txXfrm>
    </dsp:sp>
    <dsp:sp modelId="{1E03E801-1BC6-40A5-9A00-D1885A67608F}">
      <dsp:nvSpPr>
        <dsp:cNvPr id="0" name=""/>
        <dsp:cNvSpPr/>
      </dsp:nvSpPr>
      <dsp:spPr>
        <a:xfrm>
          <a:off x="454027" y="562757"/>
          <a:ext cx="446122" cy="44612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9839161"/>
                <a:satOff val="-28810"/>
                <a:lumOff val="-2446"/>
                <a:alphaOff val="0"/>
                <a:tint val="92000"/>
                <a:satMod val="170000"/>
              </a:schemeClr>
            </a:gs>
            <a:gs pos="15000">
              <a:schemeClr val="accent2">
                <a:tint val="50000"/>
                <a:hueOff val="9839161"/>
                <a:satOff val="-28810"/>
                <a:lumOff val="-2446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50000"/>
                <a:hueOff val="9839161"/>
                <a:satOff val="-28810"/>
                <a:lumOff val="-2446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50000"/>
                <a:hueOff val="9839161"/>
                <a:satOff val="-28810"/>
                <a:lumOff val="-244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50000"/>
                <a:hueOff val="9839161"/>
                <a:satOff val="-28810"/>
                <a:lumOff val="-244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4BA73E-F9C0-40E0-B9D0-16D439F4FEF2}">
      <dsp:nvSpPr>
        <dsp:cNvPr id="0" name=""/>
        <dsp:cNvSpPr/>
      </dsp:nvSpPr>
      <dsp:spPr>
        <a:xfrm rot="10800000">
          <a:off x="448945" y="1096575"/>
          <a:ext cx="3602671" cy="446122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728" tIns="60960" rIns="113792" bIns="6096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latin typeface="맑은 고딕" pitchFamily="50" charset="-127"/>
              <a:ea typeface="맑은 고딕" pitchFamily="50" charset="-127"/>
            </a:rPr>
            <a:t>담배 냄새가 심하다</a:t>
          </a:r>
          <a:r>
            <a:rPr lang="en-US" altLang="ko-KR" sz="1600" b="1" kern="12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600" b="1" kern="1200" dirty="0">
            <a:latin typeface="맑은 고딕" pitchFamily="50" charset="-127"/>
            <a:ea typeface="맑은 고딕" pitchFamily="50" charset="-127"/>
          </a:endParaRPr>
        </a:p>
      </dsp:txBody>
      <dsp:txXfrm rot="10800000">
        <a:off x="448945" y="1096575"/>
        <a:ext cx="3602671" cy="446122"/>
      </dsp:txXfrm>
    </dsp:sp>
    <dsp:sp modelId="{DA3E9E9B-98F4-47DC-9F66-F73C7EB5E3E8}">
      <dsp:nvSpPr>
        <dsp:cNvPr id="0" name=""/>
        <dsp:cNvSpPr/>
      </dsp:nvSpPr>
      <dsp:spPr>
        <a:xfrm>
          <a:off x="454027" y="1125141"/>
          <a:ext cx="446122" cy="44612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19678323"/>
                <a:satOff val="-57620"/>
                <a:lumOff val="-4893"/>
                <a:alphaOff val="0"/>
                <a:tint val="92000"/>
                <a:satMod val="170000"/>
              </a:schemeClr>
            </a:gs>
            <a:gs pos="15000">
              <a:schemeClr val="accent2">
                <a:tint val="50000"/>
                <a:hueOff val="19678323"/>
                <a:satOff val="-57620"/>
                <a:lumOff val="-4893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50000"/>
                <a:hueOff val="19678323"/>
                <a:satOff val="-57620"/>
                <a:lumOff val="-4893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50000"/>
                <a:hueOff val="19678323"/>
                <a:satOff val="-57620"/>
                <a:lumOff val="-489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50000"/>
                <a:hueOff val="19678323"/>
                <a:satOff val="-57620"/>
                <a:lumOff val="-489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8E87A-BBC4-4D4F-B18B-7A8DE613AAD5}">
      <dsp:nvSpPr>
        <dsp:cNvPr id="0" name=""/>
        <dsp:cNvSpPr/>
      </dsp:nvSpPr>
      <dsp:spPr>
        <a:xfrm rot="10800000">
          <a:off x="469296" y="12168"/>
          <a:ext cx="3602671" cy="44612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728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1600" b="1" kern="1200" dirty="0" smtClean="0">
              <a:latin typeface="맑은 고딕" pitchFamily="50" charset="-127"/>
              <a:ea typeface="맑은 고딕" pitchFamily="50" charset="-127"/>
            </a:rPr>
            <a:t>환기가 </a:t>
          </a:r>
          <a:r>
            <a:rPr lang="ko-KR" altLang="en-US" sz="1600" b="1" kern="1200" dirty="0" err="1" smtClean="0">
              <a:latin typeface="맑은 고딕" pitchFamily="50" charset="-127"/>
              <a:ea typeface="맑은 고딕" pitchFamily="50" charset="-127"/>
            </a:rPr>
            <a:t>안된다</a:t>
          </a:r>
          <a:r>
            <a:rPr lang="en-US" altLang="ko-KR" sz="1600" b="1" kern="12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600" b="1" kern="1200" dirty="0">
            <a:latin typeface="맑은 고딕" pitchFamily="50" charset="-127"/>
            <a:ea typeface="맑은 고딕" pitchFamily="50" charset="-127"/>
          </a:endParaRPr>
        </a:p>
      </dsp:txBody>
      <dsp:txXfrm rot="10800000">
        <a:off x="469296" y="12168"/>
        <a:ext cx="3602671" cy="446122"/>
      </dsp:txXfrm>
    </dsp:sp>
    <dsp:sp modelId="{AA645FDC-F815-4CA4-AFFF-4CA1B9F1925E}">
      <dsp:nvSpPr>
        <dsp:cNvPr id="0" name=""/>
        <dsp:cNvSpPr/>
      </dsp:nvSpPr>
      <dsp:spPr>
        <a:xfrm>
          <a:off x="454027" y="373"/>
          <a:ext cx="446122" cy="44612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615226-BD43-4FAD-B353-C6573C2FD109}">
      <dsp:nvSpPr>
        <dsp:cNvPr id="0" name=""/>
        <dsp:cNvSpPr/>
      </dsp:nvSpPr>
      <dsp:spPr>
        <a:xfrm rot="10800000">
          <a:off x="448945" y="562757"/>
          <a:ext cx="3602671" cy="446122"/>
        </a:xfrm>
        <a:prstGeom prst="homePlate">
          <a:avLst/>
        </a:prstGeom>
        <a:gradFill rotWithShape="0">
          <a:gsLst>
            <a:gs pos="0">
              <a:schemeClr val="accent2">
                <a:hueOff val="9504421"/>
                <a:satOff val="-18343"/>
                <a:lumOff val="-2355"/>
                <a:alphaOff val="0"/>
                <a:tint val="92000"/>
                <a:satMod val="170000"/>
              </a:schemeClr>
            </a:gs>
            <a:gs pos="15000">
              <a:schemeClr val="accent2">
                <a:hueOff val="9504421"/>
                <a:satOff val="-18343"/>
                <a:lumOff val="-2355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9504421"/>
                <a:satOff val="-18343"/>
                <a:lumOff val="-2355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9504421"/>
                <a:satOff val="-18343"/>
                <a:lumOff val="-235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9504421"/>
                <a:satOff val="-18343"/>
                <a:lumOff val="-235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728" tIns="60960" rIns="113792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latin typeface="맑은 고딕" pitchFamily="50" charset="-127"/>
              <a:ea typeface="맑은 고딕" pitchFamily="50" charset="-127"/>
            </a:rPr>
            <a:t>    흡연구역이 강의실과 가깝다</a:t>
          </a:r>
          <a:r>
            <a:rPr lang="en-US" altLang="ko-KR" sz="1600" b="1" kern="12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600" b="1" kern="1200" dirty="0">
            <a:latin typeface="맑은 고딕" pitchFamily="50" charset="-127"/>
            <a:ea typeface="맑은 고딕" pitchFamily="50" charset="-127"/>
          </a:endParaRPr>
        </a:p>
      </dsp:txBody>
      <dsp:txXfrm rot="10800000">
        <a:off x="448945" y="562757"/>
        <a:ext cx="3602671" cy="446122"/>
      </dsp:txXfrm>
    </dsp:sp>
    <dsp:sp modelId="{1E03E801-1BC6-40A5-9A00-D1885A67608F}">
      <dsp:nvSpPr>
        <dsp:cNvPr id="0" name=""/>
        <dsp:cNvSpPr/>
      </dsp:nvSpPr>
      <dsp:spPr>
        <a:xfrm>
          <a:off x="454027" y="562757"/>
          <a:ext cx="446122" cy="44612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9839161"/>
                <a:satOff val="-28810"/>
                <a:lumOff val="-2446"/>
                <a:alphaOff val="0"/>
                <a:tint val="92000"/>
                <a:satMod val="170000"/>
              </a:schemeClr>
            </a:gs>
            <a:gs pos="15000">
              <a:schemeClr val="accent2">
                <a:tint val="50000"/>
                <a:hueOff val="9839161"/>
                <a:satOff val="-28810"/>
                <a:lumOff val="-2446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50000"/>
                <a:hueOff val="9839161"/>
                <a:satOff val="-28810"/>
                <a:lumOff val="-2446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50000"/>
                <a:hueOff val="9839161"/>
                <a:satOff val="-28810"/>
                <a:lumOff val="-244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50000"/>
                <a:hueOff val="9839161"/>
                <a:satOff val="-28810"/>
                <a:lumOff val="-244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4BA73E-F9C0-40E0-B9D0-16D439F4FEF2}">
      <dsp:nvSpPr>
        <dsp:cNvPr id="0" name=""/>
        <dsp:cNvSpPr/>
      </dsp:nvSpPr>
      <dsp:spPr>
        <a:xfrm rot="10800000">
          <a:off x="448945" y="1096575"/>
          <a:ext cx="3602671" cy="446122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728" tIns="60960" rIns="113792" bIns="6096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latin typeface="맑은 고딕" pitchFamily="50" charset="-127"/>
              <a:ea typeface="맑은 고딕" pitchFamily="50" charset="-127"/>
            </a:rPr>
            <a:t>쓰레기통을 사용하지 않는다</a:t>
          </a:r>
          <a:r>
            <a:rPr lang="en-US" altLang="ko-KR" sz="1600" b="1" kern="12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600" b="1" kern="1200" dirty="0">
            <a:latin typeface="맑은 고딕" pitchFamily="50" charset="-127"/>
            <a:ea typeface="맑은 고딕" pitchFamily="50" charset="-127"/>
          </a:endParaRPr>
        </a:p>
      </dsp:txBody>
      <dsp:txXfrm rot="10800000">
        <a:off x="448945" y="1096575"/>
        <a:ext cx="3602671" cy="446122"/>
      </dsp:txXfrm>
    </dsp:sp>
    <dsp:sp modelId="{DA3E9E9B-98F4-47DC-9F66-F73C7EB5E3E8}">
      <dsp:nvSpPr>
        <dsp:cNvPr id="0" name=""/>
        <dsp:cNvSpPr/>
      </dsp:nvSpPr>
      <dsp:spPr>
        <a:xfrm>
          <a:off x="454027" y="1125141"/>
          <a:ext cx="446122" cy="44612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19678323"/>
                <a:satOff val="-57620"/>
                <a:lumOff val="-4893"/>
                <a:alphaOff val="0"/>
                <a:tint val="92000"/>
                <a:satMod val="170000"/>
              </a:schemeClr>
            </a:gs>
            <a:gs pos="15000">
              <a:schemeClr val="accent2">
                <a:tint val="50000"/>
                <a:hueOff val="19678323"/>
                <a:satOff val="-57620"/>
                <a:lumOff val="-4893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50000"/>
                <a:hueOff val="19678323"/>
                <a:satOff val="-57620"/>
                <a:lumOff val="-4893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50000"/>
                <a:hueOff val="19678323"/>
                <a:satOff val="-57620"/>
                <a:lumOff val="-489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50000"/>
                <a:hueOff val="19678323"/>
                <a:satOff val="-57620"/>
                <a:lumOff val="-489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8E87A-BBC4-4D4F-B18B-7A8DE613AAD5}">
      <dsp:nvSpPr>
        <dsp:cNvPr id="0" name=""/>
        <dsp:cNvSpPr/>
      </dsp:nvSpPr>
      <dsp:spPr>
        <a:xfrm rot="10800000">
          <a:off x="469296" y="12168"/>
          <a:ext cx="3602671" cy="44612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728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1600" b="1" kern="1200" dirty="0" smtClean="0">
              <a:latin typeface="맑은 고딕" pitchFamily="50" charset="-127"/>
              <a:ea typeface="맑은 고딕" pitchFamily="50" charset="-127"/>
            </a:rPr>
            <a:t>흡연구역을 </a:t>
          </a:r>
          <a:endParaRPr lang="ko-KR" altLang="en-US" sz="1600" b="1" kern="1200" dirty="0">
            <a:latin typeface="맑은 고딕" pitchFamily="50" charset="-127"/>
            <a:ea typeface="맑은 고딕" pitchFamily="50" charset="-127"/>
          </a:endParaRPr>
        </a:p>
      </dsp:txBody>
      <dsp:txXfrm rot="10800000">
        <a:off x="469296" y="12168"/>
        <a:ext cx="3602671" cy="446122"/>
      </dsp:txXfrm>
    </dsp:sp>
    <dsp:sp modelId="{AA645FDC-F815-4CA4-AFFF-4CA1B9F1925E}">
      <dsp:nvSpPr>
        <dsp:cNvPr id="0" name=""/>
        <dsp:cNvSpPr/>
      </dsp:nvSpPr>
      <dsp:spPr>
        <a:xfrm>
          <a:off x="454027" y="373"/>
          <a:ext cx="446122" cy="44612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615226-BD43-4FAD-B353-C6573C2FD109}">
      <dsp:nvSpPr>
        <dsp:cNvPr id="0" name=""/>
        <dsp:cNvSpPr/>
      </dsp:nvSpPr>
      <dsp:spPr>
        <a:xfrm rot="10800000">
          <a:off x="448945" y="563524"/>
          <a:ext cx="3602671" cy="446122"/>
        </a:xfrm>
        <a:prstGeom prst="homePlate">
          <a:avLst/>
        </a:prstGeom>
        <a:gradFill rotWithShape="0">
          <a:gsLst>
            <a:gs pos="0">
              <a:schemeClr val="accent2">
                <a:hueOff val="9504421"/>
                <a:satOff val="-18343"/>
                <a:lumOff val="-2355"/>
                <a:alphaOff val="0"/>
                <a:tint val="92000"/>
                <a:satMod val="170000"/>
              </a:schemeClr>
            </a:gs>
            <a:gs pos="15000">
              <a:schemeClr val="accent2">
                <a:hueOff val="9504421"/>
                <a:satOff val="-18343"/>
                <a:lumOff val="-2355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9504421"/>
                <a:satOff val="-18343"/>
                <a:lumOff val="-2355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9504421"/>
                <a:satOff val="-18343"/>
                <a:lumOff val="-235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9504421"/>
                <a:satOff val="-18343"/>
                <a:lumOff val="-235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728" tIns="60960" rIns="113792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latin typeface="맑은 고딕" pitchFamily="50" charset="-127"/>
              <a:ea typeface="맑은 고딕" pitchFamily="50" charset="-127"/>
            </a:rPr>
            <a:t> 의자를 늘린다</a:t>
          </a:r>
          <a:r>
            <a:rPr lang="en-US" altLang="ko-KR" sz="1600" b="1" kern="12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600" b="1" kern="1200" dirty="0">
            <a:latin typeface="맑은 고딕" pitchFamily="50" charset="-127"/>
            <a:ea typeface="맑은 고딕" pitchFamily="50" charset="-127"/>
          </a:endParaRPr>
        </a:p>
      </dsp:txBody>
      <dsp:txXfrm rot="10800000">
        <a:off x="448945" y="563524"/>
        <a:ext cx="3602671" cy="446122"/>
      </dsp:txXfrm>
    </dsp:sp>
    <dsp:sp modelId="{1E03E801-1BC6-40A5-9A00-D1885A67608F}">
      <dsp:nvSpPr>
        <dsp:cNvPr id="0" name=""/>
        <dsp:cNvSpPr/>
      </dsp:nvSpPr>
      <dsp:spPr>
        <a:xfrm>
          <a:off x="454027" y="562757"/>
          <a:ext cx="446122" cy="44612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9839161"/>
                <a:satOff val="-28810"/>
                <a:lumOff val="-2446"/>
                <a:alphaOff val="0"/>
                <a:tint val="92000"/>
                <a:satMod val="170000"/>
              </a:schemeClr>
            </a:gs>
            <a:gs pos="15000">
              <a:schemeClr val="accent2">
                <a:tint val="50000"/>
                <a:hueOff val="9839161"/>
                <a:satOff val="-28810"/>
                <a:lumOff val="-2446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50000"/>
                <a:hueOff val="9839161"/>
                <a:satOff val="-28810"/>
                <a:lumOff val="-2446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50000"/>
                <a:hueOff val="9839161"/>
                <a:satOff val="-28810"/>
                <a:lumOff val="-244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50000"/>
                <a:hueOff val="9839161"/>
                <a:satOff val="-28810"/>
                <a:lumOff val="-244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4BA73E-F9C0-40E0-B9D0-16D439F4FEF2}">
      <dsp:nvSpPr>
        <dsp:cNvPr id="0" name=""/>
        <dsp:cNvSpPr/>
      </dsp:nvSpPr>
      <dsp:spPr>
        <a:xfrm rot="10800000">
          <a:off x="448945" y="1096575"/>
          <a:ext cx="3602671" cy="446122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728" tIns="60960" rIns="113792" bIns="6096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latin typeface="맑은 고딕" pitchFamily="50" charset="-127"/>
              <a:ea typeface="맑은 고딕" pitchFamily="50" charset="-127"/>
            </a:rPr>
            <a:t>물건정리가 잘 안 된다</a:t>
          </a:r>
          <a:endParaRPr lang="ko-KR" altLang="en-US" sz="1600" b="1" kern="1200" dirty="0">
            <a:latin typeface="맑은 고딕" pitchFamily="50" charset="-127"/>
            <a:ea typeface="맑은 고딕" pitchFamily="50" charset="-127"/>
          </a:endParaRPr>
        </a:p>
      </dsp:txBody>
      <dsp:txXfrm rot="10800000">
        <a:off x="448945" y="1096575"/>
        <a:ext cx="3602671" cy="446122"/>
      </dsp:txXfrm>
    </dsp:sp>
    <dsp:sp modelId="{DA3E9E9B-98F4-47DC-9F66-F73C7EB5E3E8}">
      <dsp:nvSpPr>
        <dsp:cNvPr id="0" name=""/>
        <dsp:cNvSpPr/>
      </dsp:nvSpPr>
      <dsp:spPr>
        <a:xfrm>
          <a:off x="454027" y="1125141"/>
          <a:ext cx="446122" cy="44612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19678323"/>
                <a:satOff val="-57620"/>
                <a:lumOff val="-4893"/>
                <a:alphaOff val="0"/>
                <a:tint val="92000"/>
                <a:satMod val="170000"/>
              </a:schemeClr>
            </a:gs>
            <a:gs pos="15000">
              <a:schemeClr val="accent2">
                <a:tint val="50000"/>
                <a:hueOff val="19678323"/>
                <a:satOff val="-57620"/>
                <a:lumOff val="-4893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50000"/>
                <a:hueOff val="19678323"/>
                <a:satOff val="-57620"/>
                <a:lumOff val="-4893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50000"/>
                <a:hueOff val="19678323"/>
                <a:satOff val="-57620"/>
                <a:lumOff val="-489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50000"/>
                <a:hueOff val="19678323"/>
                <a:satOff val="-57620"/>
                <a:lumOff val="-489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8E87A-BBC4-4D4F-B18B-7A8DE613AAD5}">
      <dsp:nvSpPr>
        <dsp:cNvPr id="0" name=""/>
        <dsp:cNvSpPr/>
      </dsp:nvSpPr>
      <dsp:spPr>
        <a:xfrm rot="10800000">
          <a:off x="469296" y="12168"/>
          <a:ext cx="3602671" cy="44612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728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1600" b="1" kern="1200" dirty="0" smtClean="0">
              <a:latin typeface="맑은 고딕" pitchFamily="50" charset="-127"/>
              <a:ea typeface="맑은 고딕" pitchFamily="50" charset="-127"/>
            </a:rPr>
            <a:t>환기가 잘되는 흡연실 설계</a:t>
          </a:r>
          <a:endParaRPr lang="ko-KR" altLang="en-US" sz="1600" b="1" kern="1200" dirty="0">
            <a:latin typeface="맑은 고딕" pitchFamily="50" charset="-127"/>
            <a:ea typeface="맑은 고딕" pitchFamily="50" charset="-127"/>
          </a:endParaRPr>
        </a:p>
      </dsp:txBody>
      <dsp:txXfrm rot="10800000">
        <a:off x="469296" y="12168"/>
        <a:ext cx="3602671" cy="446122"/>
      </dsp:txXfrm>
    </dsp:sp>
    <dsp:sp modelId="{AA645FDC-F815-4CA4-AFFF-4CA1B9F1925E}">
      <dsp:nvSpPr>
        <dsp:cNvPr id="0" name=""/>
        <dsp:cNvSpPr/>
      </dsp:nvSpPr>
      <dsp:spPr>
        <a:xfrm>
          <a:off x="454027" y="373"/>
          <a:ext cx="446122" cy="44612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615226-BD43-4FAD-B353-C6573C2FD109}">
      <dsp:nvSpPr>
        <dsp:cNvPr id="0" name=""/>
        <dsp:cNvSpPr/>
      </dsp:nvSpPr>
      <dsp:spPr>
        <a:xfrm rot="10800000">
          <a:off x="448945" y="562757"/>
          <a:ext cx="3602671" cy="446122"/>
        </a:xfrm>
        <a:prstGeom prst="homePlate">
          <a:avLst/>
        </a:prstGeom>
        <a:gradFill rotWithShape="0">
          <a:gsLst>
            <a:gs pos="0">
              <a:schemeClr val="accent2">
                <a:hueOff val="9504421"/>
                <a:satOff val="-18343"/>
                <a:lumOff val="-2355"/>
                <a:alphaOff val="0"/>
                <a:tint val="92000"/>
                <a:satMod val="170000"/>
              </a:schemeClr>
            </a:gs>
            <a:gs pos="15000">
              <a:schemeClr val="accent2">
                <a:hueOff val="9504421"/>
                <a:satOff val="-18343"/>
                <a:lumOff val="-2355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9504421"/>
                <a:satOff val="-18343"/>
                <a:lumOff val="-2355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9504421"/>
                <a:satOff val="-18343"/>
                <a:lumOff val="-235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9504421"/>
                <a:satOff val="-18343"/>
                <a:lumOff val="-235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728" tIns="60960" rIns="113792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latin typeface="맑은 고딕" pitchFamily="50" charset="-127"/>
              <a:ea typeface="맑은 고딕" pitchFamily="50" charset="-127"/>
            </a:rPr>
            <a:t> 강의실과 거리를 둔 지역에 설치</a:t>
          </a:r>
          <a:endParaRPr lang="ko-KR" altLang="en-US" sz="1600" b="1" kern="1200" dirty="0">
            <a:latin typeface="맑은 고딕" pitchFamily="50" charset="-127"/>
            <a:ea typeface="맑은 고딕" pitchFamily="50" charset="-127"/>
          </a:endParaRPr>
        </a:p>
      </dsp:txBody>
      <dsp:txXfrm rot="10800000">
        <a:off x="448945" y="562757"/>
        <a:ext cx="3602671" cy="446122"/>
      </dsp:txXfrm>
    </dsp:sp>
    <dsp:sp modelId="{1E03E801-1BC6-40A5-9A00-D1885A67608F}">
      <dsp:nvSpPr>
        <dsp:cNvPr id="0" name=""/>
        <dsp:cNvSpPr/>
      </dsp:nvSpPr>
      <dsp:spPr>
        <a:xfrm>
          <a:off x="454027" y="562757"/>
          <a:ext cx="446122" cy="44612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9839161"/>
                <a:satOff val="-28810"/>
                <a:lumOff val="-2446"/>
                <a:alphaOff val="0"/>
                <a:tint val="92000"/>
                <a:satMod val="170000"/>
              </a:schemeClr>
            </a:gs>
            <a:gs pos="15000">
              <a:schemeClr val="accent2">
                <a:tint val="50000"/>
                <a:hueOff val="9839161"/>
                <a:satOff val="-28810"/>
                <a:lumOff val="-2446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50000"/>
                <a:hueOff val="9839161"/>
                <a:satOff val="-28810"/>
                <a:lumOff val="-2446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50000"/>
                <a:hueOff val="9839161"/>
                <a:satOff val="-28810"/>
                <a:lumOff val="-244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50000"/>
                <a:hueOff val="9839161"/>
                <a:satOff val="-28810"/>
                <a:lumOff val="-244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4BA73E-F9C0-40E0-B9D0-16D439F4FEF2}">
      <dsp:nvSpPr>
        <dsp:cNvPr id="0" name=""/>
        <dsp:cNvSpPr/>
      </dsp:nvSpPr>
      <dsp:spPr>
        <a:xfrm rot="10800000">
          <a:off x="448945" y="1096575"/>
          <a:ext cx="3602671" cy="446122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728" tIns="60960" rIns="113792" bIns="6096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latin typeface="맑은 고딕" pitchFamily="50" charset="-127"/>
              <a:ea typeface="맑은 고딕" pitchFamily="50" charset="-127"/>
            </a:rPr>
            <a:t>눈에 잘 뛰는 쓰레기통 설계</a:t>
          </a:r>
          <a:endParaRPr lang="ko-KR" altLang="en-US" sz="1600" b="1" kern="1200" dirty="0">
            <a:latin typeface="맑은 고딕" pitchFamily="50" charset="-127"/>
            <a:ea typeface="맑은 고딕" pitchFamily="50" charset="-127"/>
          </a:endParaRPr>
        </a:p>
      </dsp:txBody>
      <dsp:txXfrm rot="10800000">
        <a:off x="448945" y="1096575"/>
        <a:ext cx="3602671" cy="446122"/>
      </dsp:txXfrm>
    </dsp:sp>
    <dsp:sp modelId="{DA3E9E9B-98F4-47DC-9F66-F73C7EB5E3E8}">
      <dsp:nvSpPr>
        <dsp:cNvPr id="0" name=""/>
        <dsp:cNvSpPr/>
      </dsp:nvSpPr>
      <dsp:spPr>
        <a:xfrm>
          <a:off x="454027" y="1125141"/>
          <a:ext cx="446122" cy="44612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19678323"/>
                <a:satOff val="-57620"/>
                <a:lumOff val="-4893"/>
                <a:alphaOff val="0"/>
                <a:tint val="92000"/>
                <a:satMod val="170000"/>
              </a:schemeClr>
            </a:gs>
            <a:gs pos="15000">
              <a:schemeClr val="accent2">
                <a:tint val="50000"/>
                <a:hueOff val="19678323"/>
                <a:satOff val="-57620"/>
                <a:lumOff val="-4893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50000"/>
                <a:hueOff val="19678323"/>
                <a:satOff val="-57620"/>
                <a:lumOff val="-4893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50000"/>
                <a:hueOff val="19678323"/>
                <a:satOff val="-57620"/>
                <a:lumOff val="-489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50000"/>
                <a:hueOff val="19678323"/>
                <a:satOff val="-57620"/>
                <a:lumOff val="-489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0.69608</cdr:x>
      <cdr:y>0.34006</cdr:y>
    </cdr:from>
    <cdr:to>
      <cdr:x>0.95098</cdr:x>
      <cdr:y>0.42431</cdr:y>
    </cdr:to>
    <cdr:sp macro="" textlink="">
      <cdr:nvSpPr>
        <cdr:cNvPr id="3" name="직사각형 2"/>
        <cdr:cNvSpPr/>
      </cdr:nvSpPr>
      <cdr:spPr>
        <a:xfrm xmlns:a="http://schemas.openxmlformats.org/drawingml/2006/main">
          <a:off x="5112568" y="1743968"/>
          <a:ext cx="1872208" cy="4320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o-KR" alt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선호도  </a:t>
          </a:r>
          <a:r>
            <a:rPr lang="en-US" altLang="ko-KR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r>
            <a:rPr lang="ko-KR" alt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위</a:t>
          </a:r>
          <a:endParaRPr lang="ko-KR" sz="1600" dirty="0">
            <a:ln w="18415" cmpd="sng">
              <a:solidFill>
                <a:srgbClr val="FFFFFF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0.66667</cdr:x>
      <cdr:y>0.88767</cdr:y>
    </cdr:from>
    <cdr:to>
      <cdr:x>0.92157</cdr:x>
      <cdr:y>0.97192</cdr:y>
    </cdr:to>
    <cdr:sp macro="" textlink="">
      <cdr:nvSpPr>
        <cdr:cNvPr id="4" name="직사각형 3"/>
        <cdr:cNvSpPr/>
      </cdr:nvSpPr>
      <cdr:spPr>
        <a:xfrm xmlns:a="http://schemas.openxmlformats.org/drawingml/2006/main">
          <a:off x="4896544" y="4552280"/>
          <a:ext cx="1872208" cy="432048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Gill Sans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Gill Sans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Gill Sans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Gill Sans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Gill Sans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Gill Sans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Gill Sans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Gill Sans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Gill Sans MT"/>
            </a:defRPr>
          </a:lvl9pPr>
        </a:lstStyle>
        <a:p xmlns:a="http://schemas.openxmlformats.org/drawingml/2006/main">
          <a:r>
            <a:rPr lang="ko-KR" alt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선호</a:t>
          </a:r>
          <a:r>
            <a:rPr lang="ko-KR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도 </a:t>
          </a:r>
          <a:r>
            <a:rPr lang="ko-KR" alt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ko-KR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</a:t>
          </a:r>
          <a:r>
            <a:rPr lang="ko-KR" alt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위</a:t>
          </a:r>
          <a:endParaRPr lang="ko-KR" sz="1600" dirty="0">
            <a:ln w="18415" cmpd="sng">
              <a:solidFill>
                <a:srgbClr val="FFFFFF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9C099-384C-408B-8329-EC0E49BA931D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8B4FB-FA50-4D8D-B8E9-8D78A0E6811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9C099-384C-408B-8329-EC0E49BA931D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8B4FB-FA50-4D8D-B8E9-8D78A0E681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9C099-384C-408B-8329-EC0E49BA931D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8B4FB-FA50-4D8D-B8E9-8D78A0E681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9C099-384C-408B-8329-EC0E49BA931D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8B4FB-FA50-4D8D-B8E9-8D78A0E681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9C099-384C-408B-8329-EC0E49BA931D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8B4FB-FA50-4D8D-B8E9-8D78A0E6811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9C099-384C-408B-8329-EC0E49BA931D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8B4FB-FA50-4D8D-B8E9-8D78A0E681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9C099-384C-408B-8329-EC0E49BA931D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8B4FB-FA50-4D8D-B8E9-8D78A0E681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9C099-384C-408B-8329-EC0E49BA931D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8B4FB-FA50-4D8D-B8E9-8D78A0E681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9C099-384C-408B-8329-EC0E49BA931D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8B4FB-FA50-4D8D-B8E9-8D78A0E6811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9C099-384C-408B-8329-EC0E49BA931D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8B4FB-FA50-4D8D-B8E9-8D78A0E681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9C099-384C-408B-8329-EC0E49BA931D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8B4FB-FA50-4D8D-B8E9-8D78A0E6811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9" name="순서도: 처리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순서도: 처리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도넛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2B9C099-384C-408B-8329-EC0E49BA931D}" type="datetimeFigureOut">
              <a:rPr lang="ko-KR" altLang="en-US" smtClean="0"/>
              <a:pPr/>
              <a:t>2010-12-14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F8B4FB-FA50-4D8D-B8E9-8D78A0E6811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1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1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1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1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1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1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diagramColors" Target="../diagrams/colors4.xml"/><Relationship Id="rId3" Type="http://schemas.openxmlformats.org/officeDocument/2006/relationships/diagramData" Target="../diagrams/data1.xml"/><Relationship Id="rId21" Type="http://schemas.microsoft.com/office/2007/relationships/diagramDrawing" Target="../diagrams/drawing6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6" Type="http://schemas.openxmlformats.org/officeDocument/2006/relationships/diagramLayout" Target="../diagrams/layout4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24" Type="http://schemas.microsoft.com/office/2007/relationships/diagramDrawing" Target="../diagrams/drawing4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4.xml"/><Relationship Id="rId23" Type="http://schemas.microsoft.com/office/2007/relationships/diagramDrawing" Target="../diagrams/drawing3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Relationship Id="rId22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8267728" cy="1472184"/>
          </a:xfrm>
        </p:spPr>
        <p:txBody>
          <a:bodyPr>
            <a:normAutofit/>
          </a:bodyPr>
          <a:lstStyle/>
          <a:p>
            <a:r>
              <a:rPr lang="ko-KR" altLang="en-US" sz="3600" dirty="0" smtClean="0"/>
              <a:t>흡연자와 비흡연자를 위한 흡연실 설계</a:t>
            </a:r>
            <a:endParaRPr lang="ko-KR" altLang="en-US" sz="3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04900" y="3143248"/>
            <a:ext cx="7839100" cy="1752600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                                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엘리트</a:t>
            </a:r>
            <a:endParaRPr lang="en-US" altLang="ko-KR" sz="2800" b="1" dirty="0" smtClean="0">
              <a:latin typeface="바탕" pitchFamily="18" charset="-127"/>
              <a:ea typeface="바탕" pitchFamily="18" charset="-127"/>
            </a:endParaRPr>
          </a:p>
          <a:p>
            <a:endParaRPr lang="en-US" altLang="ko-KR" dirty="0" smtClean="0">
              <a:latin typeface="바탕" pitchFamily="18" charset="-127"/>
              <a:ea typeface="바탕" pitchFamily="18" charset="-127"/>
            </a:endParaRPr>
          </a:p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      조원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최보규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최호근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임경민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서재호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임휘균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안상우</a:t>
            </a:r>
            <a:endParaRPr lang="en-US" altLang="ko-KR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         </a:t>
            </a:r>
          </a:p>
          <a:p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                      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발표자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임경민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안상우</a:t>
            </a:r>
            <a:endParaRPr lang="en-US" altLang="ko-KR" dirty="0" smtClean="0"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아이디어 설명</a:t>
            </a:r>
            <a:endParaRPr lang="ko-KR" altLang="en-US" dirty="0"/>
          </a:p>
        </p:txBody>
      </p:sp>
      <p:sp>
        <p:nvSpPr>
          <p:cNvPr id="3" name="포인트가 5개인 별 2"/>
          <p:cNvSpPr/>
          <p:nvPr/>
        </p:nvSpPr>
        <p:spPr>
          <a:xfrm>
            <a:off x="4214810" y="1643050"/>
            <a:ext cx="785818" cy="571504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1</a:t>
            </a:r>
            <a:endParaRPr lang="ko-KR" altLang="en-US" b="1" dirty="0"/>
          </a:p>
        </p:txBody>
      </p:sp>
      <p:sp>
        <p:nvSpPr>
          <p:cNvPr id="4" name="대각선 방향의 모서리가 둥근 사각형 3"/>
          <p:cNvSpPr/>
          <p:nvPr/>
        </p:nvSpPr>
        <p:spPr bwMode="auto">
          <a:xfrm>
            <a:off x="5000628" y="2000240"/>
            <a:ext cx="4000528" cy="2428892"/>
          </a:xfrm>
          <a:prstGeom prst="round2DiagRect">
            <a:avLst>
              <a:gd name="adj1" fmla="val 0"/>
              <a:gd name="adj2" fmla="val 9246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legacyFlat1" dir="t"/>
          </a:scene3d>
          <a:sp3d extrusionH="430200" prstMaterial="legacyMatte">
            <a:bevelB w="13500" h="13500" prst="angle"/>
            <a:extrusionClr>
              <a:srgbClr val="148FA8"/>
            </a:extrusionClr>
          </a:sp3d>
        </p:spPr>
        <p:txBody>
          <a:bodyPr wrap="none" anchor="ctr"/>
          <a:lstStyle/>
          <a:p>
            <a:pPr>
              <a:defRPr/>
            </a:pP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장점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: 1.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흡연실 내에 공기를 밖으로 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defRPr/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      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순환시켜 공기가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환풍이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된다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defRPr/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      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따로 조작이 필요 없어 편리하다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defRPr/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      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다기능제품이다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defRPr/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defRPr/>
            </a:pP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단점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:1.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환풍기의 프로펠러의 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defRPr/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     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지속적인 관리가 필요하다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defRPr/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   2.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개발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&amp;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연구가 필요하다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defRPr/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   3.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설치자금이 많이 든다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000628" y="1643050"/>
            <a:ext cx="4000528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창문 겸 환풍기</a:t>
            </a:r>
            <a:endParaRPr lang="ko-KR" altLang="en-US" b="1" dirty="0"/>
          </a:p>
        </p:txBody>
      </p:sp>
      <p:pic>
        <p:nvPicPr>
          <p:cNvPr id="7" name="_x72969080" descr="EMB00000f584b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2452239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아이디어 설명</a:t>
            </a:r>
            <a:endParaRPr lang="ko-KR" altLang="en-US" dirty="0"/>
          </a:p>
        </p:txBody>
      </p:sp>
      <p:sp>
        <p:nvSpPr>
          <p:cNvPr id="4" name="대각선 방향의 모서리가 둥근 사각형 3"/>
          <p:cNvSpPr/>
          <p:nvPr/>
        </p:nvSpPr>
        <p:spPr bwMode="auto">
          <a:xfrm>
            <a:off x="4643438" y="1785926"/>
            <a:ext cx="4286280" cy="2428892"/>
          </a:xfrm>
          <a:prstGeom prst="round2DiagRect">
            <a:avLst>
              <a:gd name="adj1" fmla="val 0"/>
              <a:gd name="adj2" fmla="val 9246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legacyFlat1" dir="t"/>
          </a:scene3d>
          <a:sp3d extrusionH="430200" prstMaterial="legacyMatte">
            <a:bevelB w="13500" h="13500" prst="angle"/>
            <a:extrusionClr>
              <a:srgbClr val="148FA8"/>
            </a:extrusionClr>
          </a:sp3d>
        </p:spPr>
        <p:txBody>
          <a:bodyPr wrap="none" anchor="ctr"/>
          <a:lstStyle/>
          <a:p>
            <a:pPr>
              <a:defRPr/>
            </a:pPr>
            <a:r>
              <a:rPr lang="ko-KR" altLang="en-US" sz="1600" b="1" dirty="0" smtClean="0"/>
              <a:t>장점</a:t>
            </a:r>
            <a:r>
              <a:rPr lang="en-US" altLang="ko-KR" sz="1400" dirty="0" smtClean="0"/>
              <a:t>: 1. </a:t>
            </a:r>
            <a:r>
              <a:rPr lang="ko-KR" altLang="en-US" sz="1400" dirty="0" smtClean="0"/>
              <a:t>다기능 제품이다</a:t>
            </a:r>
            <a:endParaRPr lang="en-US" altLang="ko-KR" sz="1400" dirty="0" smtClean="0"/>
          </a:p>
          <a:p>
            <a:pPr>
              <a:defRPr/>
            </a:pPr>
            <a:r>
              <a:rPr lang="en-US" altLang="ko-KR" sz="1400" dirty="0" smtClean="0"/>
              <a:t>        2. </a:t>
            </a:r>
            <a:r>
              <a:rPr lang="ko-KR" altLang="en-US" sz="1400" dirty="0" smtClean="0"/>
              <a:t>공기를 정화해주어 쾌적한 느낌을 받는다</a:t>
            </a:r>
            <a:r>
              <a:rPr lang="en-US" altLang="ko-KR" sz="1400" dirty="0" smtClean="0"/>
              <a:t>.</a:t>
            </a:r>
          </a:p>
          <a:p>
            <a:pPr>
              <a:defRPr/>
            </a:pPr>
            <a:r>
              <a:rPr lang="en-US" altLang="ko-KR" sz="1400" dirty="0" smtClean="0"/>
              <a:t>        3. </a:t>
            </a:r>
            <a:r>
              <a:rPr lang="ko-KR" altLang="en-US" sz="1400" dirty="0" smtClean="0"/>
              <a:t>가습기능이 있어서 아토피나</a:t>
            </a:r>
            <a:endParaRPr lang="en-US" altLang="ko-KR" sz="1400" dirty="0" smtClean="0"/>
          </a:p>
          <a:p>
            <a:pPr>
              <a:defRPr/>
            </a:pPr>
            <a:r>
              <a:rPr lang="en-US" altLang="ko-KR" sz="1400" dirty="0" smtClean="0"/>
              <a:t>          </a:t>
            </a:r>
            <a:r>
              <a:rPr lang="ko-KR" altLang="en-US" sz="1400" dirty="0" smtClean="0"/>
              <a:t> 기관지질환이 있는 사람에게 도움이 된다</a:t>
            </a:r>
            <a:r>
              <a:rPr lang="en-US" altLang="ko-KR" sz="1400" dirty="0" smtClean="0"/>
              <a:t>.</a:t>
            </a:r>
          </a:p>
          <a:p>
            <a:pPr>
              <a:defRPr/>
            </a:pPr>
            <a:endParaRPr lang="en-US" altLang="ko-KR" sz="1400" dirty="0" smtClean="0"/>
          </a:p>
          <a:p>
            <a:pPr>
              <a:defRPr/>
            </a:pPr>
            <a:r>
              <a:rPr lang="ko-KR" altLang="en-US" sz="1600" b="1" dirty="0" smtClean="0"/>
              <a:t>단점</a:t>
            </a:r>
            <a:r>
              <a:rPr lang="en-US" altLang="ko-KR" sz="1400" dirty="0" smtClean="0"/>
              <a:t>: 1.</a:t>
            </a:r>
            <a:r>
              <a:rPr lang="ko-KR" altLang="en-US" sz="1400" dirty="0" smtClean="0"/>
              <a:t>설치 자금이 많이 든다</a:t>
            </a:r>
            <a:r>
              <a:rPr lang="en-US" altLang="ko-KR" sz="1400" dirty="0" smtClean="0"/>
              <a:t>.</a:t>
            </a:r>
          </a:p>
          <a:p>
            <a:pPr>
              <a:defRPr/>
            </a:pPr>
            <a:r>
              <a:rPr lang="en-US" altLang="ko-KR" sz="1400" dirty="0" smtClean="0"/>
              <a:t>        2. </a:t>
            </a:r>
            <a:r>
              <a:rPr lang="ko-KR" altLang="en-US" sz="1400" dirty="0" smtClean="0"/>
              <a:t>이미 제품이 유효하다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sp>
        <p:nvSpPr>
          <p:cNvPr id="5" name="직사각형 4"/>
          <p:cNvSpPr/>
          <p:nvPr/>
        </p:nvSpPr>
        <p:spPr>
          <a:xfrm>
            <a:off x="4714876" y="1357298"/>
            <a:ext cx="4000528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가습기능을 첨가한 공기청정기</a:t>
            </a:r>
            <a:endParaRPr lang="ko-KR" altLang="en-US" b="1" dirty="0"/>
          </a:p>
        </p:txBody>
      </p:sp>
      <p:sp>
        <p:nvSpPr>
          <p:cNvPr id="6" name="포인트가 5개인 별 5"/>
          <p:cNvSpPr/>
          <p:nvPr/>
        </p:nvSpPr>
        <p:spPr>
          <a:xfrm>
            <a:off x="4143372" y="1357298"/>
            <a:ext cx="785818" cy="571504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</a:t>
            </a:r>
            <a:endParaRPr lang="ko-KR" altLang="en-US" b="1" dirty="0"/>
          </a:p>
        </p:txBody>
      </p:sp>
      <p:sp>
        <p:nvSpPr>
          <p:cNvPr id="7" name="대각선 방향의 모서리가 둥근 사각형 6"/>
          <p:cNvSpPr/>
          <p:nvPr/>
        </p:nvSpPr>
        <p:spPr bwMode="auto">
          <a:xfrm>
            <a:off x="4572000" y="4429108"/>
            <a:ext cx="4357718" cy="2428892"/>
          </a:xfrm>
          <a:prstGeom prst="round2DiagRect">
            <a:avLst>
              <a:gd name="adj1" fmla="val 0"/>
              <a:gd name="adj2" fmla="val 9246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legacyFlat1" dir="t"/>
          </a:scene3d>
          <a:sp3d extrusionH="430200" prstMaterial="legacyMatte">
            <a:bevelB w="13500" h="13500" prst="angle"/>
            <a:extrusionClr>
              <a:srgbClr val="148FA8"/>
            </a:extrusionClr>
          </a:sp3d>
        </p:spPr>
        <p:txBody>
          <a:bodyPr wrap="none" anchor="ctr"/>
          <a:lstStyle/>
          <a:p>
            <a:pPr>
              <a:defRPr/>
            </a:pPr>
            <a:r>
              <a:rPr lang="ko-KR" altLang="en-US" sz="1600" b="1" dirty="0" smtClean="0"/>
              <a:t>장점</a:t>
            </a:r>
            <a:r>
              <a:rPr lang="en-US" altLang="ko-KR" sz="1400" dirty="0" smtClean="0"/>
              <a:t>: 1. </a:t>
            </a:r>
            <a:r>
              <a:rPr lang="ko-KR" altLang="en-US" sz="1400" dirty="0" smtClean="0"/>
              <a:t>내부가 </a:t>
            </a:r>
            <a:r>
              <a:rPr lang="ko-KR" altLang="en-US" sz="1400" dirty="0" err="1" smtClean="0"/>
              <a:t>불연재소재여서</a:t>
            </a:r>
            <a:r>
              <a:rPr lang="ko-KR" altLang="en-US" sz="1400" dirty="0" smtClean="0"/>
              <a:t> 화재의 위험이 적다</a:t>
            </a:r>
            <a:r>
              <a:rPr lang="en-US" altLang="ko-KR" sz="1400" dirty="0" smtClean="0"/>
              <a:t>.</a:t>
            </a:r>
          </a:p>
          <a:p>
            <a:pPr>
              <a:defRPr/>
            </a:pPr>
            <a:r>
              <a:rPr lang="ko-KR" altLang="en-US" sz="1400" dirty="0" smtClean="0"/>
              <a:t>        </a:t>
            </a:r>
            <a:r>
              <a:rPr lang="en-US" altLang="ko-KR" sz="1400" dirty="0" smtClean="0"/>
              <a:t>2. </a:t>
            </a:r>
            <a:r>
              <a:rPr lang="ko-KR" altLang="en-US" sz="1400" dirty="0" smtClean="0"/>
              <a:t>휴지통 내부의 공기가 밖으로</a:t>
            </a:r>
            <a:endParaRPr lang="en-US" altLang="ko-KR" sz="1400" dirty="0" smtClean="0"/>
          </a:p>
          <a:p>
            <a:pPr>
              <a:defRPr/>
            </a:pPr>
            <a:r>
              <a:rPr lang="en-US" altLang="ko-KR" sz="1400" dirty="0" smtClean="0"/>
              <a:t>           </a:t>
            </a:r>
            <a:r>
              <a:rPr lang="ko-KR" altLang="en-US" sz="1400" dirty="0" smtClean="0"/>
              <a:t> 빠져 나가지 않아 냄새가 나지 않는다</a:t>
            </a:r>
            <a:r>
              <a:rPr lang="en-US" altLang="ko-KR" sz="1400" dirty="0" smtClean="0"/>
              <a:t>.</a:t>
            </a:r>
          </a:p>
          <a:p>
            <a:pPr>
              <a:defRPr/>
            </a:pPr>
            <a:r>
              <a:rPr lang="en-US" altLang="ko-KR" sz="1400" dirty="0" smtClean="0"/>
              <a:t>        3. </a:t>
            </a:r>
            <a:r>
              <a:rPr lang="ko-KR" altLang="en-US" sz="1400" dirty="0" smtClean="0"/>
              <a:t>뚜껑을 열어도 냄새가 나지 않는다</a:t>
            </a:r>
            <a:r>
              <a:rPr lang="en-US" altLang="ko-KR" sz="1400" dirty="0" smtClean="0"/>
              <a:t>.</a:t>
            </a:r>
          </a:p>
          <a:p>
            <a:pPr>
              <a:defRPr/>
            </a:pPr>
            <a:endParaRPr lang="en-US" altLang="ko-KR" sz="1400" dirty="0" smtClean="0"/>
          </a:p>
          <a:p>
            <a:pPr>
              <a:defRPr/>
            </a:pPr>
            <a:r>
              <a:rPr lang="ko-KR" altLang="en-US" sz="1600" b="1" dirty="0" smtClean="0"/>
              <a:t>단점</a:t>
            </a:r>
            <a:r>
              <a:rPr lang="en-US" altLang="ko-KR" sz="1400" dirty="0" smtClean="0"/>
              <a:t>: 1. </a:t>
            </a:r>
            <a:r>
              <a:rPr lang="ko-KR" altLang="en-US" sz="1400" dirty="0" smtClean="0"/>
              <a:t>설치 자금이 필요하다</a:t>
            </a:r>
            <a:r>
              <a:rPr lang="en-US" altLang="ko-KR" sz="1400" dirty="0" smtClean="0"/>
              <a:t>.</a:t>
            </a:r>
          </a:p>
          <a:p>
            <a:pPr>
              <a:defRPr/>
            </a:pPr>
            <a:r>
              <a:rPr lang="en-US" altLang="ko-KR" sz="1400" dirty="0" smtClean="0"/>
              <a:t>        2. </a:t>
            </a:r>
            <a:r>
              <a:rPr lang="ko-KR" altLang="en-US" sz="1400" dirty="0" smtClean="0"/>
              <a:t>개발을 요구한다</a:t>
            </a:r>
            <a:r>
              <a:rPr lang="en-US" altLang="ko-KR" sz="1400" dirty="0" smtClean="0"/>
              <a:t>.</a:t>
            </a:r>
          </a:p>
          <a:p>
            <a:pPr>
              <a:defRPr/>
            </a:pPr>
            <a:r>
              <a:rPr lang="en-US" altLang="ko-KR" sz="1400" dirty="0" smtClean="0"/>
              <a:t>        3. </a:t>
            </a:r>
            <a:r>
              <a:rPr lang="ko-KR" altLang="en-US" sz="1400" dirty="0" smtClean="0"/>
              <a:t>자금이 많이 들지만 설치의 필요성이 작다</a:t>
            </a:r>
            <a:r>
              <a:rPr lang="en-US" altLang="ko-KR" sz="1400" dirty="0" smtClean="0"/>
              <a:t>.</a:t>
            </a:r>
          </a:p>
          <a:p>
            <a:pPr>
              <a:defRPr/>
            </a:pPr>
            <a:endParaRPr lang="en-US" altLang="ko-KR" sz="1200" dirty="0"/>
          </a:p>
        </p:txBody>
      </p:sp>
      <p:sp>
        <p:nvSpPr>
          <p:cNvPr id="8" name="직사각형 7"/>
          <p:cNvSpPr/>
          <p:nvPr/>
        </p:nvSpPr>
        <p:spPr>
          <a:xfrm>
            <a:off x="4786314" y="4000504"/>
            <a:ext cx="4143404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고성능 휴지통</a:t>
            </a:r>
            <a:endParaRPr lang="ko-KR" altLang="en-US" b="1" dirty="0"/>
          </a:p>
        </p:txBody>
      </p:sp>
      <p:sp>
        <p:nvSpPr>
          <p:cNvPr id="9" name="포인트가 5개인 별 8"/>
          <p:cNvSpPr/>
          <p:nvPr/>
        </p:nvSpPr>
        <p:spPr>
          <a:xfrm>
            <a:off x="4071934" y="4000504"/>
            <a:ext cx="785818" cy="571504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3</a:t>
            </a:r>
            <a:endParaRPr lang="ko-KR" altLang="en-US" b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72969160" descr="EMB00000f584b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2232248" cy="1887166"/>
          </a:xfrm>
          <a:prstGeom prst="rect">
            <a:avLst/>
          </a:prstGeom>
          <a:noFill/>
        </p:spPr>
      </p:pic>
      <p:pic>
        <p:nvPicPr>
          <p:cNvPr id="11" name="_x32470544" descr="EMB00000f584b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05064"/>
            <a:ext cx="1440160" cy="231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최종 아이디어 완성</a:t>
            </a:r>
            <a:endParaRPr lang="ko-KR" alt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29907"/>
            <a:ext cx="4566270" cy="464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22502"/>
            <a:ext cx="2304256" cy="334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윤리적 관점</a:t>
            </a:r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1214414" y="2357430"/>
            <a:ext cx="3143272" cy="27860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공리주의적 윤리 관점</a:t>
            </a:r>
            <a:endParaRPr lang="ko-KR" altLang="en-US" sz="3200" dirty="0"/>
          </a:p>
        </p:txBody>
      </p:sp>
      <p:sp>
        <p:nvSpPr>
          <p:cNvPr id="4" name="직사각형 3"/>
          <p:cNvSpPr/>
          <p:nvPr/>
        </p:nvSpPr>
        <p:spPr>
          <a:xfrm>
            <a:off x="4643438" y="2500306"/>
            <a:ext cx="4143404" cy="271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많은 비흡연자들의 간접 흡연피해를 입어 그것을 중점으로 생각해서 흡연실 설계를 하게 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57290" y="2428868"/>
            <a:ext cx="7498080" cy="1143000"/>
          </a:xfrm>
        </p:spPr>
        <p:txBody>
          <a:bodyPr>
            <a:noAutofit/>
          </a:bodyPr>
          <a:lstStyle/>
          <a:p>
            <a:r>
              <a:rPr lang="ko-KR" altLang="en-US" sz="8800" dirty="0" smtClean="0"/>
              <a:t>감사합니다</a:t>
            </a:r>
            <a:r>
              <a:rPr lang="en-US" altLang="ko-KR" sz="8800" dirty="0" smtClean="0"/>
              <a:t>!</a:t>
            </a:r>
            <a:endParaRPr lang="ko-KR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후보선정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기존 제품 비교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설문 조사 및 통계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설계사양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아이디어 조합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아이디어 설명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최종 아이디어 완성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윤리적 관점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후보선정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1428736"/>
            <a:ext cx="7429552" cy="14472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ko-KR" altLang="en-US" dirty="0" smtClean="0"/>
              <a:t>                       </a:t>
            </a:r>
            <a:r>
              <a:rPr lang="ko-KR" altLang="en-US" dirty="0" smtClean="0"/>
              <a:t>  </a:t>
            </a:r>
            <a:r>
              <a:rPr lang="ko-KR" altLang="en-US" sz="2500" b="1" dirty="0" smtClean="0"/>
              <a:t>흡연자와 </a:t>
            </a:r>
            <a:r>
              <a:rPr lang="ko-KR" altLang="en-US" sz="2500" b="1" dirty="0" smtClean="0"/>
              <a:t>비흡연자를 위한 흡연실설계</a:t>
            </a:r>
            <a:r>
              <a:rPr lang="ko-KR" altLang="en-US" sz="2500" dirty="0" smtClean="0"/>
              <a:t>                                         </a:t>
            </a:r>
            <a:r>
              <a:rPr lang="ko-KR" altLang="en-US" dirty="0" smtClean="0"/>
              <a:t>득점</a:t>
            </a:r>
            <a:r>
              <a:rPr lang="en-US" altLang="ko-KR" dirty="0" smtClean="0"/>
              <a:t>:6               </a:t>
            </a:r>
            <a:r>
              <a:rPr lang="ko-KR" altLang="en-US" dirty="0" smtClean="0"/>
              <a:t>＊득점</a:t>
            </a:r>
            <a:r>
              <a:rPr lang="en-US" altLang="ko-KR" dirty="0" smtClean="0"/>
              <a:t>:6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                  ＊순위</a:t>
            </a:r>
            <a:r>
              <a:rPr lang="en-US" altLang="ko-KR" dirty="0" smtClean="0"/>
              <a:t>:1</a:t>
            </a:r>
          </a:p>
          <a:p>
            <a:pPr lvl="1"/>
            <a:endParaRPr lang="ko-KR" altLang="en-US" dirty="0" smtClean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643042" y="1571612"/>
            <a:ext cx="1499870" cy="1200149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/>
          <p:cNvSpPr txBox="1"/>
          <p:nvPr/>
        </p:nvSpPr>
        <p:spPr>
          <a:xfrm>
            <a:off x="1428728" y="3214686"/>
            <a:ext cx="7429552" cy="14472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ko-KR" altLang="en-US" dirty="0" smtClean="0"/>
              <a:t>                       </a:t>
            </a:r>
            <a:r>
              <a:rPr lang="ko-KR" altLang="en-US" dirty="0" smtClean="0"/>
              <a:t>  </a:t>
            </a:r>
            <a:r>
              <a:rPr lang="ko-KR" altLang="en-US" sz="2500" b="1" dirty="0" smtClean="0"/>
              <a:t>관리하기 </a:t>
            </a:r>
            <a:r>
              <a:rPr lang="ko-KR" altLang="en-US" sz="2500" b="1" dirty="0" smtClean="0"/>
              <a:t>쉬운 쓰레기통을 설계</a:t>
            </a:r>
          </a:p>
          <a:p>
            <a:pPr lvl="1"/>
            <a:r>
              <a:rPr lang="ko-KR" altLang="en-US" dirty="0" smtClean="0"/>
              <a:t>                 ＊득점</a:t>
            </a:r>
            <a:r>
              <a:rPr lang="en-US" altLang="ko-KR" dirty="0" smtClean="0"/>
              <a:t>:4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                 ＊순위</a:t>
            </a:r>
            <a:r>
              <a:rPr lang="en-US" altLang="ko-KR" dirty="0" smtClean="0"/>
              <a:t>:2</a:t>
            </a:r>
          </a:p>
          <a:p>
            <a:pPr lvl="1"/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1643042" y="3357562"/>
            <a:ext cx="1499870" cy="1200149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1428728" y="5029935"/>
            <a:ext cx="7429552" cy="14472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ko-KR" altLang="en-US" smtClean="0"/>
              <a:t>                       </a:t>
            </a:r>
            <a:r>
              <a:rPr lang="ko-KR" altLang="en-US" smtClean="0"/>
              <a:t>   </a:t>
            </a:r>
            <a:r>
              <a:rPr lang="ko-KR" altLang="en-US" sz="2500" b="1" smtClean="0"/>
              <a:t>뒷정리 </a:t>
            </a:r>
            <a:r>
              <a:rPr lang="ko-KR" altLang="en-US" sz="2500" b="1" dirty="0" smtClean="0"/>
              <a:t>쉬운 열람실을 설계</a:t>
            </a:r>
          </a:p>
          <a:p>
            <a:pPr lvl="1"/>
            <a:r>
              <a:rPr lang="ko-KR" altLang="en-US" dirty="0" smtClean="0"/>
              <a:t>                 ＊ 득점</a:t>
            </a:r>
            <a:r>
              <a:rPr lang="en-US" altLang="ko-KR" dirty="0" smtClean="0"/>
              <a:t>:3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                 ＊ 순위</a:t>
            </a:r>
            <a:r>
              <a:rPr lang="en-US" altLang="ko-KR" dirty="0" smtClean="0"/>
              <a:t>:3</a:t>
            </a:r>
          </a:p>
          <a:p>
            <a:pPr lvl="1"/>
            <a:endParaRPr lang="ko-KR" altLang="en-US" b="1" dirty="0" smtClean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643042" y="5143512"/>
            <a:ext cx="1499870" cy="1200149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custDataLst>
      <p:tags r:id="rId1"/>
    </p:custData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기존제품비교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428728" y="1357298"/>
            <a:ext cx="2202934" cy="1584198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모서리가 둥근 직사각형 6"/>
          <p:cNvSpPr/>
          <p:nvPr/>
        </p:nvSpPr>
        <p:spPr>
          <a:xfrm>
            <a:off x="3857620" y="1357298"/>
            <a:ext cx="2202934" cy="1584198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모서리가 둥근 직사각형 7"/>
          <p:cNvSpPr/>
          <p:nvPr/>
        </p:nvSpPr>
        <p:spPr>
          <a:xfrm>
            <a:off x="6286512" y="1357298"/>
            <a:ext cx="2202934" cy="1584198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1500166" y="3286124"/>
            <a:ext cx="2071702" cy="3056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ko-KR" altLang="en-US" b="1" dirty="0" smtClean="0"/>
              <a:t>제품명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공대       </a:t>
            </a:r>
            <a:r>
              <a:rPr lang="en-US" altLang="ko-KR" dirty="0" smtClean="0"/>
              <a:t>2</a:t>
            </a:r>
            <a:r>
              <a:rPr lang="ko-KR" altLang="en-US" dirty="0" smtClean="0"/>
              <a:t>호관 흡연실</a:t>
            </a:r>
            <a:endParaRPr lang="en-US" altLang="ko-KR" dirty="0" smtClean="0"/>
          </a:p>
          <a:p>
            <a:pPr lvl="0"/>
            <a:r>
              <a:rPr lang="ko-KR" altLang="en-US" b="1" dirty="0" smtClean="0"/>
              <a:t>장점</a:t>
            </a:r>
            <a:r>
              <a:rPr lang="en-US" altLang="ko-KR" dirty="0" smtClean="0"/>
              <a:t>: </a:t>
            </a:r>
            <a:r>
              <a:rPr lang="ko-KR" altLang="en-US" dirty="0" smtClean="0"/>
              <a:t>꽁초와 같은 쓰레기를 편하게 처리할 수 있다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b="1" dirty="0" smtClean="0"/>
              <a:t>단점</a:t>
            </a:r>
            <a:r>
              <a:rPr lang="en-US" altLang="ko-KR" dirty="0" smtClean="0"/>
              <a:t>: </a:t>
            </a:r>
            <a:r>
              <a:rPr lang="ko-KR" altLang="en-US" dirty="0" smtClean="0"/>
              <a:t>흡연실인지 아닌지 알아보기 힘들다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3286124"/>
            <a:ext cx="1928826" cy="30609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ko-KR" altLang="en-US" b="1" dirty="0" smtClean="0"/>
              <a:t>제품명</a:t>
            </a:r>
            <a:r>
              <a:rPr lang="en-US" altLang="ko-KR" dirty="0" smtClean="0"/>
              <a:t>: </a:t>
            </a:r>
            <a:r>
              <a:rPr lang="ko-KR" altLang="en-US" dirty="0" smtClean="0"/>
              <a:t>조형    </a:t>
            </a:r>
            <a:r>
              <a:rPr lang="ko-KR" altLang="en-US" dirty="0" err="1" smtClean="0"/>
              <a:t>예술대</a:t>
            </a:r>
            <a:r>
              <a:rPr lang="ko-KR" altLang="en-US" dirty="0" smtClean="0"/>
              <a:t> 흡연실</a:t>
            </a:r>
            <a:endParaRPr lang="en-US" altLang="ko-KR" dirty="0" smtClean="0"/>
          </a:p>
          <a:p>
            <a:pPr lvl="0"/>
            <a:r>
              <a:rPr lang="ko-KR" altLang="en-US" sz="2000" b="1" dirty="0" smtClean="0"/>
              <a:t>장점</a:t>
            </a:r>
            <a:r>
              <a:rPr lang="en-US" altLang="ko-KR" dirty="0" smtClean="0"/>
              <a:t>:</a:t>
            </a:r>
            <a:r>
              <a:rPr lang="ko-KR" altLang="en-US" dirty="0" smtClean="0"/>
              <a:t>흡연공간이 넓고 다른 곳 보다 쾌적하다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b="1" dirty="0" smtClean="0"/>
              <a:t>단점</a:t>
            </a:r>
            <a:r>
              <a:rPr lang="en-US" altLang="ko-KR" dirty="0" smtClean="0"/>
              <a:t>:</a:t>
            </a:r>
            <a:r>
              <a:rPr lang="ko-KR" altLang="en-US" dirty="0" smtClean="0"/>
              <a:t>흡연실의 공간이 불필요하게 넓다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86512" y="3286124"/>
            <a:ext cx="2143140" cy="3056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ko-KR" altLang="en-US" b="1" dirty="0" smtClean="0"/>
              <a:t>제품명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자연    과학 대학 본관 흡연실</a:t>
            </a:r>
            <a:endParaRPr lang="en-US" altLang="ko-KR" dirty="0" smtClean="0"/>
          </a:p>
          <a:p>
            <a:pPr lvl="0"/>
            <a:r>
              <a:rPr lang="ko-KR" altLang="en-US" b="1" dirty="0" smtClean="0"/>
              <a:t>장점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환풍</a:t>
            </a:r>
            <a:r>
              <a:rPr lang="ko-KR" altLang="en-US" dirty="0" smtClean="0"/>
              <a:t>  시설이 따로 필요 없다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b="1" dirty="0" smtClean="0"/>
              <a:t>단점</a:t>
            </a:r>
            <a:r>
              <a:rPr lang="en-US" altLang="ko-KR" dirty="0" smtClean="0"/>
              <a:t>:</a:t>
            </a:r>
            <a:r>
              <a:rPr lang="ko-KR" altLang="en-US" dirty="0" smtClean="0"/>
              <a:t>흡연실의 휴지통이 부족하다</a:t>
            </a:r>
            <a:r>
              <a:rPr lang="en-US" altLang="ko-KR" dirty="0" smtClean="0"/>
              <a:t>. </a:t>
            </a:r>
          </a:p>
          <a:p>
            <a:pPr lvl="0"/>
            <a:r>
              <a:rPr lang="en-US" altLang="ko-KR" dirty="0" smtClean="0"/>
              <a:t>          </a:t>
            </a:r>
          </a:p>
          <a:p>
            <a:endParaRPr lang="ko-KR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143000"/>
          </a:xfrm>
        </p:spPr>
        <p:txBody>
          <a:bodyPr/>
          <a:lstStyle/>
          <a:p>
            <a:r>
              <a:rPr lang="ko-KR" altLang="en-US" dirty="0" smtClean="0"/>
              <a:t>고객요구 정리</a:t>
            </a:r>
            <a:endParaRPr lang="ko-KR" altLang="en-US" dirty="0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857224" y="2357430"/>
          <a:ext cx="4500562" cy="157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다이어그램 6"/>
          <p:cNvGraphicFramePr/>
          <p:nvPr/>
        </p:nvGraphicFramePr>
        <p:xfrm>
          <a:off x="857224" y="4143380"/>
          <a:ext cx="4500562" cy="157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다이어그램 8"/>
          <p:cNvGraphicFramePr/>
          <p:nvPr/>
        </p:nvGraphicFramePr>
        <p:xfrm>
          <a:off x="4929190" y="2357430"/>
          <a:ext cx="4500562" cy="157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0" name="다이어그램 9"/>
          <p:cNvGraphicFramePr/>
          <p:nvPr/>
        </p:nvGraphicFramePr>
        <p:xfrm>
          <a:off x="4929190" y="4143380"/>
          <a:ext cx="4500562" cy="157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 flipH="1" flipV="1">
            <a:off x="1428728" y="1393387"/>
            <a:ext cx="3570833" cy="379429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>
              <a:defRPr/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고객의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솔직한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표현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flipH="1" flipV="1">
            <a:off x="5286380" y="1393387"/>
            <a:ext cx="3570833" cy="379429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>
              <a:defRPr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설계에 반영할 형태로 표현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  <p:bldGraphic spid="6" grpId="2">
        <p:bldAsOne/>
      </p:bldGraphic>
      <p:bldGraphic spid="7" grpId="1">
        <p:bldAsOne/>
      </p:bldGraphic>
      <p:bldGraphic spid="9" grpId="0">
        <p:bldAsOne/>
      </p:bldGraphic>
      <p:bldGraphic spid="9" grpId="1">
        <p:bldAsOne/>
      </p:bldGraphic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설문 조사 및 통계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143504" y="1785926"/>
            <a:ext cx="3286148" cy="5572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목적</a:t>
            </a:r>
            <a:r>
              <a:rPr lang="en-US" altLang="ko-KR" dirty="0" smtClean="0"/>
              <a:t>: </a:t>
            </a:r>
            <a:r>
              <a:rPr lang="ko-KR" altLang="en-US" dirty="0" smtClean="0"/>
              <a:t>흡연실 사용 여부 및 요구조사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3192389" cy="450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직사각형 12"/>
          <p:cNvSpPr/>
          <p:nvPr/>
        </p:nvSpPr>
        <p:spPr>
          <a:xfrm>
            <a:off x="5143504" y="2500306"/>
            <a:ext cx="3286148" cy="5572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대상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공대학생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5143504" y="3214686"/>
            <a:ext cx="3286148" cy="5572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제품과의 관계</a:t>
            </a:r>
            <a:r>
              <a:rPr lang="en-US" altLang="ko-KR" dirty="0" smtClean="0"/>
              <a:t>: </a:t>
            </a:r>
            <a:r>
              <a:rPr lang="ko-KR" altLang="en-US" dirty="0" smtClean="0"/>
              <a:t>흡연자와       비흡연자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143504" y="3929066"/>
            <a:ext cx="3286148" cy="5572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배포 수</a:t>
            </a:r>
            <a:r>
              <a:rPr lang="en-US" altLang="ko-KR" dirty="0" smtClean="0"/>
              <a:t>: 20</a:t>
            </a:r>
            <a:r>
              <a:rPr lang="ko-KR" altLang="en-US" dirty="0" smtClean="0"/>
              <a:t>장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5143504" y="4643446"/>
            <a:ext cx="3286148" cy="5572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유효 회답 수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20</a:t>
            </a:r>
            <a:r>
              <a:rPr lang="ko-KR" altLang="en-US" dirty="0" smtClean="0"/>
              <a:t>장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5143504" y="5357826"/>
            <a:ext cx="3286148" cy="5572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무효 회답 수</a:t>
            </a:r>
            <a:r>
              <a:rPr lang="en-US" altLang="ko-KR" dirty="0" smtClean="0"/>
              <a:t>: 0</a:t>
            </a:r>
            <a:r>
              <a:rPr lang="ko-KR" altLang="en-US" dirty="0" smtClean="0"/>
              <a:t>장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설계조사 및 통계</a:t>
            </a:r>
            <a:endParaRPr lang="ko-KR" altLang="en-US" dirty="0"/>
          </a:p>
        </p:txBody>
      </p:sp>
      <p:graphicFrame>
        <p:nvGraphicFramePr>
          <p:cNvPr id="3" name="차트 2"/>
          <p:cNvGraphicFramePr/>
          <p:nvPr/>
        </p:nvGraphicFramePr>
        <p:xfrm>
          <a:off x="1115616" y="1397000"/>
          <a:ext cx="7344816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설계사양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428728" y="1643050"/>
          <a:ext cx="7381884" cy="4020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571636"/>
                <a:gridCol w="2821769"/>
                <a:gridCol w="1845471"/>
              </a:tblGrid>
              <a:tr h="53835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요구순위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설계사양번호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측정기준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목표치</a:t>
                      </a:r>
                      <a:endParaRPr lang="ko-KR" alt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환풍기의 크기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40cmX40cm</a:t>
                      </a:r>
                      <a:endParaRPr lang="ko-KR" alt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환풍기의 개수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개</a:t>
                      </a:r>
                      <a:endParaRPr lang="ko-KR" alt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쓰레기통의 개수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3</a:t>
                      </a:r>
                      <a:r>
                        <a:rPr lang="ko-KR" altLang="en-US" dirty="0" smtClean="0"/>
                        <a:t>개</a:t>
                      </a:r>
                      <a:endParaRPr lang="ko-KR" alt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담배 자판기의 개수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</a:t>
                      </a:r>
                      <a:r>
                        <a:rPr lang="ko-KR" altLang="en-US" dirty="0" smtClean="0"/>
                        <a:t>개</a:t>
                      </a:r>
                      <a:endParaRPr lang="ko-KR" alt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방향제의 시간간격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30</a:t>
                      </a:r>
                      <a:r>
                        <a:rPr lang="ko-KR" altLang="en-US" dirty="0" smtClean="0"/>
                        <a:t>분</a:t>
                      </a:r>
                      <a:endParaRPr lang="ko-KR" alt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F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방향제의 개수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개</a:t>
                      </a:r>
                      <a:endParaRPr lang="ko-KR" alt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흡연구역 개수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dirty="0" smtClean="0"/>
                        <a:t>층당 </a:t>
                      </a:r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개</a:t>
                      </a:r>
                      <a:endParaRPr lang="ko-KR" alt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H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사람이 </a:t>
                      </a:r>
                      <a:r>
                        <a:rPr lang="ko-KR" altLang="en-US" dirty="0" err="1" smtClean="0"/>
                        <a:t>세명이</a:t>
                      </a:r>
                      <a:r>
                        <a:rPr lang="ko-KR" altLang="en-US" dirty="0" smtClean="0"/>
                        <a:t> 앉을 수 있는 의자 개수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5</a:t>
                      </a:r>
                      <a:r>
                        <a:rPr lang="ko-KR" altLang="en-US" dirty="0" smtClean="0"/>
                        <a:t>개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아이디어 조합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500562" y="1857364"/>
            <a:ext cx="4071966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창문에 </a:t>
            </a:r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환풍기능과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방향제 기능이 동시에 되는 창문을 고안한다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500562" y="3143248"/>
            <a:ext cx="4071966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공기 청정기에 가습기능이 되는 공기 청정기를 고안한다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500562" y="4357694"/>
            <a:ext cx="4071966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휴지통의 내부가 불이 붙지 않고 닫히면 공기가 빠져나가지 않고 열어도 공기를 </a:t>
            </a:r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흡입할수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있는 기능이 있는 휴지통 을 고안한다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72969080" descr="EMB00000f584b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85860"/>
            <a:ext cx="1440160" cy="1606987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32470544" descr="EMB00000f584b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214818"/>
            <a:ext cx="1224136" cy="1970757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9" name="_x72968728" descr="EMB00000f584b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857496"/>
            <a:ext cx="1584176" cy="1339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0.3|2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1.9|2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620</TotalTime>
  <Words>560</Words>
  <Application>Microsoft Office PowerPoint</Application>
  <PresentationFormat>화면 슬라이드 쇼(4:3)</PresentationFormat>
  <Paragraphs>137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태양</vt:lpstr>
      <vt:lpstr>흡연자와 비흡연자를 위한 흡연실 설계</vt:lpstr>
      <vt:lpstr>목차</vt:lpstr>
      <vt:lpstr>후보선정</vt:lpstr>
      <vt:lpstr>기존제품비교</vt:lpstr>
      <vt:lpstr>고객요구 정리</vt:lpstr>
      <vt:lpstr>설문 조사 및 통계</vt:lpstr>
      <vt:lpstr>설계조사 및 통계</vt:lpstr>
      <vt:lpstr>설계사양</vt:lpstr>
      <vt:lpstr>아이디어 조합</vt:lpstr>
      <vt:lpstr>아이디어 설명</vt:lpstr>
      <vt:lpstr>아이디어 설명</vt:lpstr>
      <vt:lpstr>최종 아이디어 완성</vt:lpstr>
      <vt:lpstr>윤리적 관점</vt:lpstr>
      <vt:lpstr>감사합니다!</vt:lpstr>
    </vt:vector>
  </TitlesOfParts>
  <Company>Portable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夜來香</dc:creator>
  <cp:lastModifiedBy>공동85</cp:lastModifiedBy>
  <cp:revision>72</cp:revision>
  <dcterms:created xsi:type="dcterms:W3CDTF">2010-12-10T02:42:01Z</dcterms:created>
  <dcterms:modified xsi:type="dcterms:W3CDTF">2010-12-14T03:59:53Z</dcterms:modified>
</cp:coreProperties>
</file>