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89" r:id="rId4"/>
    <p:sldId id="259" r:id="rId5"/>
    <p:sldId id="290" r:id="rId6"/>
    <p:sldId id="292" r:id="rId7"/>
    <p:sldId id="293" r:id="rId8"/>
    <p:sldId id="260" r:id="rId9"/>
    <p:sldId id="295" r:id="rId10"/>
    <p:sldId id="297" r:id="rId11"/>
    <p:sldId id="302" r:id="rId12"/>
    <p:sldId id="303" r:id="rId13"/>
    <p:sldId id="296" r:id="rId14"/>
    <p:sldId id="307" r:id="rId15"/>
    <p:sldId id="308" r:id="rId16"/>
    <p:sldId id="304" r:id="rId17"/>
    <p:sldId id="305" r:id="rId18"/>
    <p:sldId id="286" r:id="rId1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57" autoAdjust="0"/>
    <p:restoredTop sz="94660"/>
  </p:normalViewPr>
  <p:slideViewPr>
    <p:cSldViewPr>
      <p:cViewPr varScale="1">
        <p:scale>
          <a:sx n="103" d="100"/>
          <a:sy n="103" d="100"/>
        </p:scale>
        <p:origin x="-1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D4B203-8EB0-476A-9213-808F4CEE1DEB}" type="doc">
      <dgm:prSet loTypeId="urn:microsoft.com/office/officeart/2005/8/layout/chevron2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pPr latinLnBrk="1"/>
          <a:endParaRPr lang="ko-KR" altLang="en-US"/>
        </a:p>
      </dgm:t>
    </dgm:pt>
    <dgm:pt modelId="{4F814DC4-008B-4E12-9FC4-27F7A7E4F952}">
      <dgm:prSet phldrT="[텍스트]" phldr="1"/>
      <dgm:spPr/>
      <dgm:t>
        <a:bodyPr/>
        <a:lstStyle/>
        <a:p>
          <a:pPr latinLnBrk="1"/>
          <a:endParaRPr lang="ko-KR" altLang="en-US" dirty="0"/>
        </a:p>
      </dgm:t>
    </dgm:pt>
    <dgm:pt modelId="{B33F821D-006F-4297-B532-C184A0F0FFE4}" type="parTrans" cxnId="{408CC457-14D2-45A6-9F73-87F638B6EFA3}">
      <dgm:prSet/>
      <dgm:spPr/>
      <dgm:t>
        <a:bodyPr/>
        <a:lstStyle/>
        <a:p>
          <a:pPr latinLnBrk="1"/>
          <a:endParaRPr lang="ko-KR" altLang="en-US"/>
        </a:p>
      </dgm:t>
    </dgm:pt>
    <dgm:pt modelId="{AFF9EB7B-2671-4581-B078-89156B72E7A1}" type="sibTrans" cxnId="{408CC457-14D2-45A6-9F73-87F638B6EFA3}">
      <dgm:prSet/>
      <dgm:spPr/>
      <dgm:t>
        <a:bodyPr/>
        <a:lstStyle/>
        <a:p>
          <a:pPr latinLnBrk="1"/>
          <a:endParaRPr lang="ko-KR" altLang="en-US"/>
        </a:p>
      </dgm:t>
    </dgm:pt>
    <dgm:pt modelId="{D9728D39-AA4E-47AE-95C0-3696A2854143}">
      <dgm:prSet phldrT="[텍스트]"/>
      <dgm:spPr/>
      <dgm:t>
        <a:bodyPr/>
        <a:lstStyle/>
        <a:p>
          <a:pPr latinLnBrk="1"/>
          <a:r>
            <a:rPr lang="ko-KR" altLang="en-US" dirty="0" smtClean="0"/>
            <a:t>아이디어 도출</a:t>
          </a:r>
          <a:endParaRPr lang="ko-KR" altLang="en-US" dirty="0"/>
        </a:p>
      </dgm:t>
    </dgm:pt>
    <dgm:pt modelId="{36B9EB31-A5D9-4B83-9005-3BF707119895}" type="parTrans" cxnId="{73B3A655-D13B-4EC8-BB11-A9492BF56151}">
      <dgm:prSet/>
      <dgm:spPr/>
      <dgm:t>
        <a:bodyPr/>
        <a:lstStyle/>
        <a:p>
          <a:pPr latinLnBrk="1"/>
          <a:endParaRPr lang="ko-KR" altLang="en-US"/>
        </a:p>
      </dgm:t>
    </dgm:pt>
    <dgm:pt modelId="{7AED163C-F0E9-48F7-8F4D-A4E3E8825F4C}" type="sibTrans" cxnId="{73B3A655-D13B-4EC8-BB11-A9492BF56151}">
      <dgm:prSet/>
      <dgm:spPr/>
      <dgm:t>
        <a:bodyPr/>
        <a:lstStyle/>
        <a:p>
          <a:pPr latinLnBrk="1"/>
          <a:endParaRPr lang="ko-KR" altLang="en-US"/>
        </a:p>
      </dgm:t>
    </dgm:pt>
    <dgm:pt modelId="{F131555F-4323-4F9B-B119-EF7788AE2A63}">
      <dgm:prSet phldrT="[텍스트]" phldr="1"/>
      <dgm:spPr/>
      <dgm:t>
        <a:bodyPr/>
        <a:lstStyle/>
        <a:p>
          <a:pPr latinLnBrk="1"/>
          <a:endParaRPr lang="ko-KR" altLang="en-US"/>
        </a:p>
      </dgm:t>
    </dgm:pt>
    <dgm:pt modelId="{F950E09B-B6CA-4B95-B3C9-CCD9450F9EE0}" type="parTrans" cxnId="{DB59D299-C6D7-4008-9D0F-77F9F62A92F9}">
      <dgm:prSet/>
      <dgm:spPr/>
      <dgm:t>
        <a:bodyPr/>
        <a:lstStyle/>
        <a:p>
          <a:pPr latinLnBrk="1"/>
          <a:endParaRPr lang="ko-KR" altLang="en-US"/>
        </a:p>
      </dgm:t>
    </dgm:pt>
    <dgm:pt modelId="{82F0DEA1-BF58-4A1F-AC95-30632719C1A5}" type="sibTrans" cxnId="{DB59D299-C6D7-4008-9D0F-77F9F62A92F9}">
      <dgm:prSet/>
      <dgm:spPr/>
      <dgm:t>
        <a:bodyPr/>
        <a:lstStyle/>
        <a:p>
          <a:pPr latinLnBrk="1"/>
          <a:endParaRPr lang="ko-KR" altLang="en-US"/>
        </a:p>
      </dgm:t>
    </dgm:pt>
    <dgm:pt modelId="{B451560D-E2FE-4F02-8317-553C68A50513}">
      <dgm:prSet phldrT="[텍스트]"/>
      <dgm:spPr/>
      <dgm:t>
        <a:bodyPr/>
        <a:lstStyle/>
        <a:p>
          <a:pPr latinLnBrk="1"/>
          <a:r>
            <a:rPr lang="ko-KR" altLang="en-US" dirty="0" smtClean="0"/>
            <a:t>아이디어 설명</a:t>
          </a:r>
          <a:endParaRPr lang="ko-KR" altLang="en-US" dirty="0"/>
        </a:p>
      </dgm:t>
    </dgm:pt>
    <dgm:pt modelId="{00B31415-97E0-48B7-8897-5CBBE5FA7DE4}" type="parTrans" cxnId="{2AAE6715-05B8-4B6E-970A-BEC51519153F}">
      <dgm:prSet/>
      <dgm:spPr/>
      <dgm:t>
        <a:bodyPr/>
        <a:lstStyle/>
        <a:p>
          <a:pPr latinLnBrk="1"/>
          <a:endParaRPr lang="ko-KR" altLang="en-US"/>
        </a:p>
      </dgm:t>
    </dgm:pt>
    <dgm:pt modelId="{7952A85E-FA11-4EEA-9A96-3B1171D54484}" type="sibTrans" cxnId="{2AAE6715-05B8-4B6E-970A-BEC51519153F}">
      <dgm:prSet/>
      <dgm:spPr/>
      <dgm:t>
        <a:bodyPr/>
        <a:lstStyle/>
        <a:p>
          <a:pPr latinLnBrk="1"/>
          <a:endParaRPr lang="ko-KR" altLang="en-US"/>
        </a:p>
      </dgm:t>
    </dgm:pt>
    <dgm:pt modelId="{EBE92C2A-274B-4631-AED3-ADCA109D0C5D}">
      <dgm:prSet phldrT="[텍스트]" phldr="1"/>
      <dgm:spPr/>
      <dgm:t>
        <a:bodyPr/>
        <a:lstStyle/>
        <a:p>
          <a:pPr latinLnBrk="1"/>
          <a:endParaRPr lang="ko-KR" altLang="en-US"/>
        </a:p>
      </dgm:t>
    </dgm:pt>
    <dgm:pt modelId="{5F0E39FF-B40F-49EF-A321-AC699799A3BC}" type="parTrans" cxnId="{811A152F-EFD2-459B-BFF5-E25BF0D0989F}">
      <dgm:prSet/>
      <dgm:spPr/>
      <dgm:t>
        <a:bodyPr/>
        <a:lstStyle/>
        <a:p>
          <a:pPr latinLnBrk="1"/>
          <a:endParaRPr lang="ko-KR" altLang="en-US"/>
        </a:p>
      </dgm:t>
    </dgm:pt>
    <dgm:pt modelId="{8DE3DAD9-FDB1-4F74-8281-219E07B0FE21}" type="sibTrans" cxnId="{811A152F-EFD2-459B-BFF5-E25BF0D0989F}">
      <dgm:prSet/>
      <dgm:spPr/>
      <dgm:t>
        <a:bodyPr/>
        <a:lstStyle/>
        <a:p>
          <a:pPr latinLnBrk="1"/>
          <a:endParaRPr lang="ko-KR" altLang="en-US"/>
        </a:p>
      </dgm:t>
    </dgm:pt>
    <dgm:pt modelId="{24C1EDC8-82CE-4F3F-B64F-240C426C1E8C}">
      <dgm:prSet phldrT="[텍스트]"/>
      <dgm:spPr/>
      <dgm:t>
        <a:bodyPr/>
        <a:lstStyle/>
        <a:p>
          <a:pPr latinLnBrk="1"/>
          <a:r>
            <a:rPr lang="ko-KR" altLang="en-US" dirty="0" smtClean="0"/>
            <a:t>아이디어 설계</a:t>
          </a:r>
          <a:endParaRPr lang="ko-KR" altLang="en-US" dirty="0"/>
        </a:p>
      </dgm:t>
    </dgm:pt>
    <dgm:pt modelId="{F4575783-E9E6-475B-BA4C-6ED2E7ADEE71}" type="parTrans" cxnId="{86CA2C6B-F908-45B4-9D6F-8F8618DE5FBA}">
      <dgm:prSet/>
      <dgm:spPr/>
      <dgm:t>
        <a:bodyPr/>
        <a:lstStyle/>
        <a:p>
          <a:pPr latinLnBrk="1"/>
          <a:endParaRPr lang="ko-KR" altLang="en-US"/>
        </a:p>
      </dgm:t>
    </dgm:pt>
    <dgm:pt modelId="{AA0C7EFF-FAD0-49AA-84E1-FF75EE3D6C93}" type="sibTrans" cxnId="{86CA2C6B-F908-45B4-9D6F-8F8618DE5FBA}">
      <dgm:prSet/>
      <dgm:spPr/>
      <dgm:t>
        <a:bodyPr/>
        <a:lstStyle/>
        <a:p>
          <a:pPr latinLnBrk="1"/>
          <a:endParaRPr lang="ko-KR" altLang="en-US"/>
        </a:p>
      </dgm:t>
    </dgm:pt>
    <dgm:pt modelId="{01AC5C31-0FD9-41F6-B51B-9D188C9945EB}">
      <dgm:prSet phldrT="[텍스트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latinLnBrk="1"/>
          <a:endParaRPr lang="ko-KR" altLang="en-US" dirty="0"/>
        </a:p>
      </dgm:t>
    </dgm:pt>
    <dgm:pt modelId="{D3C353B3-40FF-49F4-87A5-09804D259DEB}" type="parTrans" cxnId="{0E7B86E0-E9FD-4B6B-B604-915E9CD47C92}">
      <dgm:prSet/>
      <dgm:spPr/>
      <dgm:t>
        <a:bodyPr/>
        <a:lstStyle/>
        <a:p>
          <a:pPr latinLnBrk="1"/>
          <a:endParaRPr lang="ko-KR" altLang="en-US"/>
        </a:p>
      </dgm:t>
    </dgm:pt>
    <dgm:pt modelId="{3650569E-C789-4865-9CBA-175246ABB9A2}" type="sibTrans" cxnId="{0E7B86E0-E9FD-4B6B-B604-915E9CD47C92}">
      <dgm:prSet/>
      <dgm:spPr/>
      <dgm:t>
        <a:bodyPr/>
        <a:lstStyle/>
        <a:p>
          <a:pPr latinLnBrk="1"/>
          <a:endParaRPr lang="ko-KR" altLang="en-US"/>
        </a:p>
      </dgm:t>
    </dgm:pt>
    <dgm:pt modelId="{2E5D3561-A0A2-4717-B423-320619F70150}">
      <dgm:prSet/>
      <dgm:spPr/>
      <dgm:t>
        <a:bodyPr/>
        <a:lstStyle/>
        <a:p>
          <a:pPr latinLnBrk="1"/>
          <a:r>
            <a:rPr lang="ko-KR" altLang="en-US" dirty="0" smtClean="0"/>
            <a:t>아이디어 최종보고</a:t>
          </a:r>
          <a:endParaRPr lang="ko-KR" altLang="en-US" dirty="0"/>
        </a:p>
      </dgm:t>
    </dgm:pt>
    <dgm:pt modelId="{F074A3A9-A80C-4FA2-A22A-D724153BEB2B}" type="parTrans" cxnId="{2DF10D67-44B9-40DD-A0D8-D831821E09CB}">
      <dgm:prSet/>
      <dgm:spPr/>
      <dgm:t>
        <a:bodyPr/>
        <a:lstStyle/>
        <a:p>
          <a:pPr latinLnBrk="1"/>
          <a:endParaRPr lang="ko-KR" altLang="en-US"/>
        </a:p>
      </dgm:t>
    </dgm:pt>
    <dgm:pt modelId="{AD1783AE-7431-4932-9C83-983E5FABE52C}" type="sibTrans" cxnId="{2DF10D67-44B9-40DD-A0D8-D831821E09CB}">
      <dgm:prSet/>
      <dgm:spPr/>
      <dgm:t>
        <a:bodyPr/>
        <a:lstStyle/>
        <a:p>
          <a:pPr latinLnBrk="1"/>
          <a:endParaRPr lang="ko-KR" altLang="en-US"/>
        </a:p>
      </dgm:t>
    </dgm:pt>
    <dgm:pt modelId="{48BCDCD2-D7C5-40F2-8BCF-BA434C5B5704}" type="pres">
      <dgm:prSet presAssocID="{68D4B203-8EB0-476A-9213-808F4CEE1DE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CCC39C7-B7AD-4A0D-B456-3B37FB3970F1}" type="pres">
      <dgm:prSet presAssocID="{4F814DC4-008B-4E12-9FC4-27F7A7E4F952}" presName="composite" presStyleCnt="0"/>
      <dgm:spPr/>
    </dgm:pt>
    <dgm:pt modelId="{250F8601-8F29-4926-93C1-2927C53D0C69}" type="pres">
      <dgm:prSet presAssocID="{4F814DC4-008B-4E12-9FC4-27F7A7E4F952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571B6E6-3E21-4DCF-9D83-782A345F2774}" type="pres">
      <dgm:prSet presAssocID="{4F814DC4-008B-4E12-9FC4-27F7A7E4F952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39843E5-FB36-4ED2-A098-F74274D51FE0}" type="pres">
      <dgm:prSet presAssocID="{AFF9EB7B-2671-4581-B078-89156B72E7A1}" presName="sp" presStyleCnt="0"/>
      <dgm:spPr/>
    </dgm:pt>
    <dgm:pt modelId="{F4DDB97C-FEA2-4191-86CC-3390332280FC}" type="pres">
      <dgm:prSet presAssocID="{F131555F-4323-4F9B-B119-EF7788AE2A63}" presName="composite" presStyleCnt="0"/>
      <dgm:spPr/>
    </dgm:pt>
    <dgm:pt modelId="{841FF022-A87F-4143-9667-4295B76F21E5}" type="pres">
      <dgm:prSet presAssocID="{F131555F-4323-4F9B-B119-EF7788AE2A63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B8187E7-4A5A-43D5-904B-70A0F0B42C7F}" type="pres">
      <dgm:prSet presAssocID="{F131555F-4323-4F9B-B119-EF7788AE2A63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A3338CE-D80B-4425-A2EC-CD9BA03DBF8B}" type="pres">
      <dgm:prSet presAssocID="{82F0DEA1-BF58-4A1F-AC95-30632719C1A5}" presName="sp" presStyleCnt="0"/>
      <dgm:spPr/>
    </dgm:pt>
    <dgm:pt modelId="{304CF0EC-CA14-4CBC-A2F6-683BC8B5C7FF}" type="pres">
      <dgm:prSet presAssocID="{EBE92C2A-274B-4631-AED3-ADCA109D0C5D}" presName="composite" presStyleCnt="0"/>
      <dgm:spPr/>
    </dgm:pt>
    <dgm:pt modelId="{DB09BA10-FE9E-40BB-A996-32B39EFAD3F9}" type="pres">
      <dgm:prSet presAssocID="{EBE92C2A-274B-4631-AED3-ADCA109D0C5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12ACC4A-E0EE-4165-85A9-CD6637A622F3}" type="pres">
      <dgm:prSet presAssocID="{EBE92C2A-274B-4631-AED3-ADCA109D0C5D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1C44C05-6F1A-404B-9B84-533CA8970BA6}" type="pres">
      <dgm:prSet presAssocID="{8DE3DAD9-FDB1-4F74-8281-219E07B0FE21}" presName="sp" presStyleCnt="0"/>
      <dgm:spPr/>
    </dgm:pt>
    <dgm:pt modelId="{F40BC788-BFC6-4705-BDDC-AFF3AFC137E9}" type="pres">
      <dgm:prSet presAssocID="{01AC5C31-0FD9-41F6-B51B-9D188C9945EB}" presName="composite" presStyleCnt="0"/>
      <dgm:spPr/>
    </dgm:pt>
    <dgm:pt modelId="{7385683C-5949-4904-B0E5-D44D87A29838}" type="pres">
      <dgm:prSet presAssocID="{01AC5C31-0FD9-41F6-B51B-9D188C9945EB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12AA644-5110-4014-87EF-EBBD2F243DBA}" type="pres">
      <dgm:prSet presAssocID="{01AC5C31-0FD9-41F6-B51B-9D188C9945EB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73B3A655-D13B-4EC8-BB11-A9492BF56151}" srcId="{4F814DC4-008B-4E12-9FC4-27F7A7E4F952}" destId="{D9728D39-AA4E-47AE-95C0-3696A2854143}" srcOrd="0" destOrd="0" parTransId="{36B9EB31-A5D9-4B83-9005-3BF707119895}" sibTransId="{7AED163C-F0E9-48F7-8F4D-A4E3E8825F4C}"/>
    <dgm:cxn modelId="{811A152F-EFD2-459B-BFF5-E25BF0D0989F}" srcId="{68D4B203-8EB0-476A-9213-808F4CEE1DEB}" destId="{EBE92C2A-274B-4631-AED3-ADCA109D0C5D}" srcOrd="2" destOrd="0" parTransId="{5F0E39FF-B40F-49EF-A321-AC699799A3BC}" sibTransId="{8DE3DAD9-FDB1-4F74-8281-219E07B0FE21}"/>
    <dgm:cxn modelId="{2DF10D67-44B9-40DD-A0D8-D831821E09CB}" srcId="{01AC5C31-0FD9-41F6-B51B-9D188C9945EB}" destId="{2E5D3561-A0A2-4717-B423-320619F70150}" srcOrd="0" destOrd="0" parTransId="{F074A3A9-A80C-4FA2-A22A-D724153BEB2B}" sibTransId="{AD1783AE-7431-4932-9C83-983E5FABE52C}"/>
    <dgm:cxn modelId="{289C798D-2CBF-4B67-AAB2-B4A9426F1394}" type="presOf" srcId="{4F814DC4-008B-4E12-9FC4-27F7A7E4F952}" destId="{250F8601-8F29-4926-93C1-2927C53D0C69}" srcOrd="0" destOrd="0" presId="urn:microsoft.com/office/officeart/2005/8/layout/chevron2"/>
    <dgm:cxn modelId="{0D083CD1-ED93-401F-AE69-A0225769CD76}" type="presOf" srcId="{F131555F-4323-4F9B-B119-EF7788AE2A63}" destId="{841FF022-A87F-4143-9667-4295B76F21E5}" srcOrd="0" destOrd="0" presId="urn:microsoft.com/office/officeart/2005/8/layout/chevron2"/>
    <dgm:cxn modelId="{86CA2C6B-F908-45B4-9D6F-8F8618DE5FBA}" srcId="{EBE92C2A-274B-4631-AED3-ADCA109D0C5D}" destId="{24C1EDC8-82CE-4F3F-B64F-240C426C1E8C}" srcOrd="0" destOrd="0" parTransId="{F4575783-E9E6-475B-BA4C-6ED2E7ADEE71}" sibTransId="{AA0C7EFF-FAD0-49AA-84E1-FF75EE3D6C93}"/>
    <dgm:cxn modelId="{854AAC7B-A8B1-413F-848E-A97C00844CF6}" type="presOf" srcId="{01AC5C31-0FD9-41F6-B51B-9D188C9945EB}" destId="{7385683C-5949-4904-B0E5-D44D87A29838}" srcOrd="0" destOrd="0" presId="urn:microsoft.com/office/officeart/2005/8/layout/chevron2"/>
    <dgm:cxn modelId="{408CC457-14D2-45A6-9F73-87F638B6EFA3}" srcId="{68D4B203-8EB0-476A-9213-808F4CEE1DEB}" destId="{4F814DC4-008B-4E12-9FC4-27F7A7E4F952}" srcOrd="0" destOrd="0" parTransId="{B33F821D-006F-4297-B532-C184A0F0FFE4}" sibTransId="{AFF9EB7B-2671-4581-B078-89156B72E7A1}"/>
    <dgm:cxn modelId="{2AAE6715-05B8-4B6E-970A-BEC51519153F}" srcId="{F131555F-4323-4F9B-B119-EF7788AE2A63}" destId="{B451560D-E2FE-4F02-8317-553C68A50513}" srcOrd="0" destOrd="0" parTransId="{00B31415-97E0-48B7-8897-5CBBE5FA7DE4}" sibTransId="{7952A85E-FA11-4EEA-9A96-3B1171D54484}"/>
    <dgm:cxn modelId="{1B724271-B98A-41F0-B7B0-1A75B7ED1AB0}" type="presOf" srcId="{2E5D3561-A0A2-4717-B423-320619F70150}" destId="{012AA644-5110-4014-87EF-EBBD2F243DBA}" srcOrd="0" destOrd="0" presId="urn:microsoft.com/office/officeart/2005/8/layout/chevron2"/>
    <dgm:cxn modelId="{DB59D299-C6D7-4008-9D0F-77F9F62A92F9}" srcId="{68D4B203-8EB0-476A-9213-808F4CEE1DEB}" destId="{F131555F-4323-4F9B-B119-EF7788AE2A63}" srcOrd="1" destOrd="0" parTransId="{F950E09B-B6CA-4B95-B3C9-CCD9450F9EE0}" sibTransId="{82F0DEA1-BF58-4A1F-AC95-30632719C1A5}"/>
    <dgm:cxn modelId="{CB8AC707-E764-432C-98CB-894ECB1F1597}" type="presOf" srcId="{B451560D-E2FE-4F02-8317-553C68A50513}" destId="{EB8187E7-4A5A-43D5-904B-70A0F0B42C7F}" srcOrd="0" destOrd="0" presId="urn:microsoft.com/office/officeart/2005/8/layout/chevron2"/>
    <dgm:cxn modelId="{0E7B86E0-E9FD-4B6B-B604-915E9CD47C92}" srcId="{68D4B203-8EB0-476A-9213-808F4CEE1DEB}" destId="{01AC5C31-0FD9-41F6-B51B-9D188C9945EB}" srcOrd="3" destOrd="0" parTransId="{D3C353B3-40FF-49F4-87A5-09804D259DEB}" sibTransId="{3650569E-C789-4865-9CBA-175246ABB9A2}"/>
    <dgm:cxn modelId="{C8BEE2A6-162E-44EF-B292-A3B84A2A775C}" type="presOf" srcId="{D9728D39-AA4E-47AE-95C0-3696A2854143}" destId="{7571B6E6-3E21-4DCF-9D83-782A345F2774}" srcOrd="0" destOrd="0" presId="urn:microsoft.com/office/officeart/2005/8/layout/chevron2"/>
    <dgm:cxn modelId="{1B8FEBA7-AA8B-4A79-B8F5-E8AB535637FC}" type="presOf" srcId="{24C1EDC8-82CE-4F3F-B64F-240C426C1E8C}" destId="{012ACC4A-E0EE-4165-85A9-CD6637A622F3}" srcOrd="0" destOrd="0" presId="urn:microsoft.com/office/officeart/2005/8/layout/chevron2"/>
    <dgm:cxn modelId="{906499B3-94BC-475D-8374-524BEF273E9B}" type="presOf" srcId="{68D4B203-8EB0-476A-9213-808F4CEE1DEB}" destId="{48BCDCD2-D7C5-40F2-8BCF-BA434C5B5704}" srcOrd="0" destOrd="0" presId="urn:microsoft.com/office/officeart/2005/8/layout/chevron2"/>
    <dgm:cxn modelId="{E900A400-0C35-4F93-BA50-57A811A766FA}" type="presOf" srcId="{EBE92C2A-274B-4631-AED3-ADCA109D0C5D}" destId="{DB09BA10-FE9E-40BB-A996-32B39EFAD3F9}" srcOrd="0" destOrd="0" presId="urn:microsoft.com/office/officeart/2005/8/layout/chevron2"/>
    <dgm:cxn modelId="{7CCEBB78-50FF-4302-B9F7-8BC9807B0DAF}" type="presParOf" srcId="{48BCDCD2-D7C5-40F2-8BCF-BA434C5B5704}" destId="{3CCC39C7-B7AD-4A0D-B456-3B37FB3970F1}" srcOrd="0" destOrd="0" presId="urn:microsoft.com/office/officeart/2005/8/layout/chevron2"/>
    <dgm:cxn modelId="{C860903F-DE02-44D6-BE3F-06EAF36006AF}" type="presParOf" srcId="{3CCC39C7-B7AD-4A0D-B456-3B37FB3970F1}" destId="{250F8601-8F29-4926-93C1-2927C53D0C69}" srcOrd="0" destOrd="0" presId="urn:microsoft.com/office/officeart/2005/8/layout/chevron2"/>
    <dgm:cxn modelId="{DCFC349F-4EF6-4957-A300-E241219AA6B4}" type="presParOf" srcId="{3CCC39C7-B7AD-4A0D-B456-3B37FB3970F1}" destId="{7571B6E6-3E21-4DCF-9D83-782A345F2774}" srcOrd="1" destOrd="0" presId="urn:microsoft.com/office/officeart/2005/8/layout/chevron2"/>
    <dgm:cxn modelId="{D8D22786-A9EC-45F3-931E-F2D76C46B90E}" type="presParOf" srcId="{48BCDCD2-D7C5-40F2-8BCF-BA434C5B5704}" destId="{239843E5-FB36-4ED2-A098-F74274D51FE0}" srcOrd="1" destOrd="0" presId="urn:microsoft.com/office/officeart/2005/8/layout/chevron2"/>
    <dgm:cxn modelId="{C85BE158-BD74-4033-8453-CD373FA1D744}" type="presParOf" srcId="{48BCDCD2-D7C5-40F2-8BCF-BA434C5B5704}" destId="{F4DDB97C-FEA2-4191-86CC-3390332280FC}" srcOrd="2" destOrd="0" presId="urn:microsoft.com/office/officeart/2005/8/layout/chevron2"/>
    <dgm:cxn modelId="{7BCB9644-C8D2-4C92-9A0D-DCD0802531DF}" type="presParOf" srcId="{F4DDB97C-FEA2-4191-86CC-3390332280FC}" destId="{841FF022-A87F-4143-9667-4295B76F21E5}" srcOrd="0" destOrd="0" presId="urn:microsoft.com/office/officeart/2005/8/layout/chevron2"/>
    <dgm:cxn modelId="{0E9870F1-E980-42B0-8265-D7EFFE460CBB}" type="presParOf" srcId="{F4DDB97C-FEA2-4191-86CC-3390332280FC}" destId="{EB8187E7-4A5A-43D5-904B-70A0F0B42C7F}" srcOrd="1" destOrd="0" presId="urn:microsoft.com/office/officeart/2005/8/layout/chevron2"/>
    <dgm:cxn modelId="{D736BC18-8233-4F58-81BA-D629C079336D}" type="presParOf" srcId="{48BCDCD2-D7C5-40F2-8BCF-BA434C5B5704}" destId="{7A3338CE-D80B-4425-A2EC-CD9BA03DBF8B}" srcOrd="3" destOrd="0" presId="urn:microsoft.com/office/officeart/2005/8/layout/chevron2"/>
    <dgm:cxn modelId="{CE02BC9A-6D3F-4318-8EB3-0A2F2CFA0662}" type="presParOf" srcId="{48BCDCD2-D7C5-40F2-8BCF-BA434C5B5704}" destId="{304CF0EC-CA14-4CBC-A2F6-683BC8B5C7FF}" srcOrd="4" destOrd="0" presId="urn:microsoft.com/office/officeart/2005/8/layout/chevron2"/>
    <dgm:cxn modelId="{00CF9BDD-8596-427E-8F0C-39C6D35EF9C4}" type="presParOf" srcId="{304CF0EC-CA14-4CBC-A2F6-683BC8B5C7FF}" destId="{DB09BA10-FE9E-40BB-A996-32B39EFAD3F9}" srcOrd="0" destOrd="0" presId="urn:microsoft.com/office/officeart/2005/8/layout/chevron2"/>
    <dgm:cxn modelId="{95A252CC-4DE1-4DF6-BE23-38270C1F97A9}" type="presParOf" srcId="{304CF0EC-CA14-4CBC-A2F6-683BC8B5C7FF}" destId="{012ACC4A-E0EE-4165-85A9-CD6637A622F3}" srcOrd="1" destOrd="0" presId="urn:microsoft.com/office/officeart/2005/8/layout/chevron2"/>
    <dgm:cxn modelId="{D2823446-D29B-4973-90D7-A3AC63F94EE9}" type="presParOf" srcId="{48BCDCD2-D7C5-40F2-8BCF-BA434C5B5704}" destId="{31C44C05-6F1A-404B-9B84-533CA8970BA6}" srcOrd="5" destOrd="0" presId="urn:microsoft.com/office/officeart/2005/8/layout/chevron2"/>
    <dgm:cxn modelId="{CE84EC9A-1620-4748-BC2C-2B335E67FE3C}" type="presParOf" srcId="{48BCDCD2-D7C5-40F2-8BCF-BA434C5B5704}" destId="{F40BC788-BFC6-4705-BDDC-AFF3AFC137E9}" srcOrd="6" destOrd="0" presId="urn:microsoft.com/office/officeart/2005/8/layout/chevron2"/>
    <dgm:cxn modelId="{BDEA7C1E-ABF8-4A5C-8F11-7B89085511C0}" type="presParOf" srcId="{F40BC788-BFC6-4705-BDDC-AFF3AFC137E9}" destId="{7385683C-5949-4904-B0E5-D44D87A29838}" srcOrd="0" destOrd="0" presId="urn:microsoft.com/office/officeart/2005/8/layout/chevron2"/>
    <dgm:cxn modelId="{78D06A46-6716-4AF2-AD11-510D7A65EEDF}" type="presParOf" srcId="{F40BC788-BFC6-4705-BDDC-AFF3AFC137E9}" destId="{012AA644-5110-4014-87EF-EBBD2F243DB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6DC74A-974C-4294-9CA5-991FB2A16CAA}" type="doc">
      <dgm:prSet loTypeId="urn:microsoft.com/office/officeart/2005/8/layout/venn1" loCatId="relationship" qsTypeId="urn:microsoft.com/office/officeart/2005/8/quickstyle/3d3" qsCatId="3D" csTypeId="urn:microsoft.com/office/officeart/2005/8/colors/colorful3" csCatId="colorful" phldr="1"/>
      <dgm:spPr/>
    </dgm:pt>
    <dgm:pt modelId="{4A296FFA-CD47-40F2-8960-7291A81DC19C}">
      <dgm:prSet phldrT="[텍스트]" custT="1"/>
      <dgm:spPr/>
      <dgm:t>
        <a:bodyPr/>
        <a:lstStyle/>
        <a:p>
          <a:pPr latinLnBrk="1"/>
          <a:r>
            <a:rPr lang="ko-KR" altLang="en-US" sz="3600" dirty="0" smtClean="0">
              <a:latin typeface="휴먼매직체" pitchFamily="18" charset="-127"/>
              <a:ea typeface="휴먼매직체" pitchFamily="18" charset="-127"/>
            </a:rPr>
            <a:t>주변청결</a:t>
          </a:r>
          <a:endParaRPr lang="ko-KR" altLang="en-US" sz="3600" dirty="0">
            <a:latin typeface="휴먼매직체" pitchFamily="18" charset="-127"/>
            <a:ea typeface="휴먼매직체" pitchFamily="18" charset="-127"/>
          </a:endParaRPr>
        </a:p>
      </dgm:t>
    </dgm:pt>
    <dgm:pt modelId="{E588EDF2-E37C-4E16-8255-8331CD085A90}" type="parTrans" cxnId="{702DBF14-F4D0-4FD4-81CF-ABFB4F94A734}">
      <dgm:prSet/>
      <dgm:spPr/>
      <dgm:t>
        <a:bodyPr/>
        <a:lstStyle/>
        <a:p>
          <a:pPr latinLnBrk="1"/>
          <a:endParaRPr lang="ko-KR" altLang="en-US"/>
        </a:p>
      </dgm:t>
    </dgm:pt>
    <dgm:pt modelId="{0C908B28-D11F-466B-B282-14AE681DFE77}" type="sibTrans" cxnId="{702DBF14-F4D0-4FD4-81CF-ABFB4F94A734}">
      <dgm:prSet/>
      <dgm:spPr/>
      <dgm:t>
        <a:bodyPr/>
        <a:lstStyle/>
        <a:p>
          <a:pPr latinLnBrk="1"/>
          <a:endParaRPr lang="ko-KR" altLang="en-US"/>
        </a:p>
      </dgm:t>
    </dgm:pt>
    <dgm:pt modelId="{88A9FBD4-F25C-4EDB-9C72-106E8C61EEDB}">
      <dgm:prSet phldrT="[텍스트]" custT="1"/>
      <dgm:spPr/>
      <dgm:t>
        <a:bodyPr/>
        <a:lstStyle/>
        <a:p>
          <a:pPr latinLnBrk="1"/>
          <a:r>
            <a:rPr lang="ko-KR" altLang="en-US" sz="3600" dirty="0" smtClean="0">
              <a:latin typeface="휴먼매직체" pitchFamily="18" charset="-127"/>
              <a:ea typeface="휴먼매직체" pitchFamily="18" charset="-127"/>
            </a:rPr>
            <a:t>배치상태</a:t>
          </a:r>
          <a:endParaRPr lang="ko-KR" altLang="en-US" sz="3600" dirty="0">
            <a:latin typeface="휴먼매직체" pitchFamily="18" charset="-127"/>
            <a:ea typeface="휴먼매직체" pitchFamily="18" charset="-127"/>
          </a:endParaRPr>
        </a:p>
      </dgm:t>
    </dgm:pt>
    <dgm:pt modelId="{8F0285F9-908B-41C3-BD8A-5EFB2F011368}" type="parTrans" cxnId="{2F39B5A0-3107-4B5A-A744-305ACA0E00D5}">
      <dgm:prSet/>
      <dgm:spPr/>
      <dgm:t>
        <a:bodyPr/>
        <a:lstStyle/>
        <a:p>
          <a:pPr latinLnBrk="1"/>
          <a:endParaRPr lang="ko-KR" altLang="en-US"/>
        </a:p>
      </dgm:t>
    </dgm:pt>
    <dgm:pt modelId="{D7B8BE3D-4D6B-45A6-AF16-9A6206E97E20}" type="sibTrans" cxnId="{2F39B5A0-3107-4B5A-A744-305ACA0E00D5}">
      <dgm:prSet/>
      <dgm:spPr/>
      <dgm:t>
        <a:bodyPr/>
        <a:lstStyle/>
        <a:p>
          <a:pPr latinLnBrk="1"/>
          <a:endParaRPr lang="ko-KR" altLang="en-US"/>
        </a:p>
      </dgm:t>
    </dgm:pt>
    <dgm:pt modelId="{FACC1D41-E10A-4EC0-A496-9C60FCA60976}">
      <dgm:prSet phldrT="[텍스트]" custT="1"/>
      <dgm:spPr/>
      <dgm:t>
        <a:bodyPr/>
        <a:lstStyle/>
        <a:p>
          <a:pPr latinLnBrk="1"/>
          <a:r>
            <a:rPr lang="ko-KR" altLang="en-US" sz="4100" dirty="0" smtClean="0"/>
            <a:t> </a:t>
          </a:r>
          <a:r>
            <a:rPr lang="ko-KR" altLang="en-US" sz="3600" dirty="0" smtClean="0">
              <a:latin typeface="휴먼매직체" pitchFamily="18" charset="-127"/>
              <a:ea typeface="휴먼매직체" pitchFamily="18" charset="-127"/>
            </a:rPr>
            <a:t>디자인</a:t>
          </a:r>
          <a:endParaRPr lang="ko-KR" altLang="en-US" sz="3600" dirty="0">
            <a:latin typeface="휴먼매직체" pitchFamily="18" charset="-127"/>
            <a:ea typeface="휴먼매직체" pitchFamily="18" charset="-127"/>
          </a:endParaRPr>
        </a:p>
      </dgm:t>
    </dgm:pt>
    <dgm:pt modelId="{33468CBF-9639-4396-BE5A-32476785EB93}" type="parTrans" cxnId="{19B4DC9F-CB40-4364-BDAC-B30533488D73}">
      <dgm:prSet/>
      <dgm:spPr/>
      <dgm:t>
        <a:bodyPr/>
        <a:lstStyle/>
        <a:p>
          <a:pPr latinLnBrk="1"/>
          <a:endParaRPr lang="ko-KR" altLang="en-US"/>
        </a:p>
      </dgm:t>
    </dgm:pt>
    <dgm:pt modelId="{57B3FE85-60A0-4BAF-97A1-05114972D467}" type="sibTrans" cxnId="{19B4DC9F-CB40-4364-BDAC-B30533488D73}">
      <dgm:prSet/>
      <dgm:spPr/>
      <dgm:t>
        <a:bodyPr/>
        <a:lstStyle/>
        <a:p>
          <a:pPr latinLnBrk="1"/>
          <a:endParaRPr lang="ko-KR" altLang="en-US"/>
        </a:p>
      </dgm:t>
    </dgm:pt>
    <dgm:pt modelId="{945FFB0F-A8D3-45D5-A49B-269D38AC50CC}" type="pres">
      <dgm:prSet presAssocID="{8D6DC74A-974C-4294-9CA5-991FB2A16CAA}" presName="compositeShape" presStyleCnt="0">
        <dgm:presLayoutVars>
          <dgm:chMax val="7"/>
          <dgm:dir/>
          <dgm:resizeHandles val="exact"/>
        </dgm:presLayoutVars>
      </dgm:prSet>
      <dgm:spPr/>
    </dgm:pt>
    <dgm:pt modelId="{DFF15188-D4DC-4B51-876E-E5C3B909769B}" type="pres">
      <dgm:prSet presAssocID="{4A296FFA-CD47-40F2-8960-7291A81DC19C}" presName="circ1" presStyleLbl="vennNode1" presStyleIdx="0" presStyleCnt="3" custScaleX="108934" custLinFactNeighborX="2751" custLinFactNeighborY="-1436"/>
      <dgm:spPr/>
      <dgm:t>
        <a:bodyPr/>
        <a:lstStyle/>
        <a:p>
          <a:pPr latinLnBrk="1"/>
          <a:endParaRPr lang="ko-KR" altLang="en-US"/>
        </a:p>
      </dgm:t>
    </dgm:pt>
    <dgm:pt modelId="{E56CFABF-C716-482D-9A91-7807372B5B5B}" type="pres">
      <dgm:prSet presAssocID="{4A296FFA-CD47-40F2-8960-7291A81DC19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5DE2FBA-A00E-44BC-B37C-B1A9591DD4D1}" type="pres">
      <dgm:prSet presAssocID="{88A9FBD4-F25C-4EDB-9C72-106E8C61EEDB}" presName="circ2" presStyleLbl="vennNode1" presStyleIdx="1" presStyleCnt="3" custScaleX="109639" custScaleY="106715" custLinFactNeighborX="4087" custLinFactNeighborY="385"/>
      <dgm:spPr/>
      <dgm:t>
        <a:bodyPr/>
        <a:lstStyle/>
        <a:p>
          <a:pPr latinLnBrk="1"/>
          <a:endParaRPr lang="ko-KR" altLang="en-US"/>
        </a:p>
      </dgm:t>
    </dgm:pt>
    <dgm:pt modelId="{AE6AB5FA-DE0F-4B50-9521-29051B34E46C}" type="pres">
      <dgm:prSet presAssocID="{88A9FBD4-F25C-4EDB-9C72-106E8C61EED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909FB91-CED6-4F19-AF53-4F5A5A54DA3F}" type="pres">
      <dgm:prSet presAssocID="{FACC1D41-E10A-4EC0-A496-9C60FCA60976}" presName="circ3" presStyleLbl="vennNode1" presStyleIdx="2" presStyleCnt="3" custScaleX="108934" custLinFactNeighborX="444" custLinFactNeighborY="6938"/>
      <dgm:spPr/>
      <dgm:t>
        <a:bodyPr/>
        <a:lstStyle/>
        <a:p>
          <a:pPr latinLnBrk="1"/>
          <a:endParaRPr lang="ko-KR" altLang="en-US"/>
        </a:p>
      </dgm:t>
    </dgm:pt>
    <dgm:pt modelId="{9C5270ED-3141-449E-9B87-7F8CBE9B6667}" type="pres">
      <dgm:prSet presAssocID="{FACC1D41-E10A-4EC0-A496-9C60FCA6097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934BB36D-142F-4C76-9DF1-AE5339C381EA}" type="presOf" srcId="{4A296FFA-CD47-40F2-8960-7291A81DC19C}" destId="{E56CFABF-C716-482D-9A91-7807372B5B5B}" srcOrd="1" destOrd="0" presId="urn:microsoft.com/office/officeart/2005/8/layout/venn1"/>
    <dgm:cxn modelId="{2F39B5A0-3107-4B5A-A744-305ACA0E00D5}" srcId="{8D6DC74A-974C-4294-9CA5-991FB2A16CAA}" destId="{88A9FBD4-F25C-4EDB-9C72-106E8C61EEDB}" srcOrd="1" destOrd="0" parTransId="{8F0285F9-908B-41C3-BD8A-5EFB2F011368}" sibTransId="{D7B8BE3D-4D6B-45A6-AF16-9A6206E97E20}"/>
    <dgm:cxn modelId="{DC0CB230-262E-444C-9501-306EDD0F9646}" type="presOf" srcId="{4A296FFA-CD47-40F2-8960-7291A81DC19C}" destId="{DFF15188-D4DC-4B51-876E-E5C3B909769B}" srcOrd="0" destOrd="0" presId="urn:microsoft.com/office/officeart/2005/8/layout/venn1"/>
    <dgm:cxn modelId="{02CB36F1-AD30-4336-A5E1-6450C2780660}" type="presOf" srcId="{88A9FBD4-F25C-4EDB-9C72-106E8C61EEDB}" destId="{15DE2FBA-A00E-44BC-B37C-B1A9591DD4D1}" srcOrd="0" destOrd="0" presId="urn:microsoft.com/office/officeart/2005/8/layout/venn1"/>
    <dgm:cxn modelId="{19B4DC9F-CB40-4364-BDAC-B30533488D73}" srcId="{8D6DC74A-974C-4294-9CA5-991FB2A16CAA}" destId="{FACC1D41-E10A-4EC0-A496-9C60FCA60976}" srcOrd="2" destOrd="0" parTransId="{33468CBF-9639-4396-BE5A-32476785EB93}" sibTransId="{57B3FE85-60A0-4BAF-97A1-05114972D467}"/>
    <dgm:cxn modelId="{97C58B2E-1697-442B-A4FA-8CAE8912E444}" type="presOf" srcId="{8D6DC74A-974C-4294-9CA5-991FB2A16CAA}" destId="{945FFB0F-A8D3-45D5-A49B-269D38AC50CC}" srcOrd="0" destOrd="0" presId="urn:microsoft.com/office/officeart/2005/8/layout/venn1"/>
    <dgm:cxn modelId="{A58B5ED4-0AE6-4077-9F55-D56F9914BF01}" type="presOf" srcId="{88A9FBD4-F25C-4EDB-9C72-106E8C61EEDB}" destId="{AE6AB5FA-DE0F-4B50-9521-29051B34E46C}" srcOrd="1" destOrd="0" presId="urn:microsoft.com/office/officeart/2005/8/layout/venn1"/>
    <dgm:cxn modelId="{7FCFAE6F-48B0-481E-B446-6FDB8F404673}" type="presOf" srcId="{FACC1D41-E10A-4EC0-A496-9C60FCA60976}" destId="{9C5270ED-3141-449E-9B87-7F8CBE9B6667}" srcOrd="1" destOrd="0" presId="urn:microsoft.com/office/officeart/2005/8/layout/venn1"/>
    <dgm:cxn modelId="{305ED9BD-F318-433D-B930-2A1BEDCD281C}" type="presOf" srcId="{FACC1D41-E10A-4EC0-A496-9C60FCA60976}" destId="{B909FB91-CED6-4F19-AF53-4F5A5A54DA3F}" srcOrd="0" destOrd="0" presId="urn:microsoft.com/office/officeart/2005/8/layout/venn1"/>
    <dgm:cxn modelId="{702DBF14-F4D0-4FD4-81CF-ABFB4F94A734}" srcId="{8D6DC74A-974C-4294-9CA5-991FB2A16CAA}" destId="{4A296FFA-CD47-40F2-8960-7291A81DC19C}" srcOrd="0" destOrd="0" parTransId="{E588EDF2-E37C-4E16-8255-8331CD085A90}" sibTransId="{0C908B28-D11F-466B-B282-14AE681DFE77}"/>
    <dgm:cxn modelId="{7199A100-4341-412B-9576-5E3F5E879697}" type="presParOf" srcId="{945FFB0F-A8D3-45D5-A49B-269D38AC50CC}" destId="{DFF15188-D4DC-4B51-876E-E5C3B909769B}" srcOrd="0" destOrd="0" presId="urn:microsoft.com/office/officeart/2005/8/layout/venn1"/>
    <dgm:cxn modelId="{48C99336-3837-433C-866A-BC62755DF6DC}" type="presParOf" srcId="{945FFB0F-A8D3-45D5-A49B-269D38AC50CC}" destId="{E56CFABF-C716-482D-9A91-7807372B5B5B}" srcOrd="1" destOrd="0" presId="urn:microsoft.com/office/officeart/2005/8/layout/venn1"/>
    <dgm:cxn modelId="{2F13BC4C-6242-440B-8EBA-F13AD8760047}" type="presParOf" srcId="{945FFB0F-A8D3-45D5-A49B-269D38AC50CC}" destId="{15DE2FBA-A00E-44BC-B37C-B1A9591DD4D1}" srcOrd="2" destOrd="0" presId="urn:microsoft.com/office/officeart/2005/8/layout/venn1"/>
    <dgm:cxn modelId="{0788370D-B5CE-42AF-A09A-85B8E9903D23}" type="presParOf" srcId="{945FFB0F-A8D3-45D5-A49B-269D38AC50CC}" destId="{AE6AB5FA-DE0F-4B50-9521-29051B34E46C}" srcOrd="3" destOrd="0" presId="urn:microsoft.com/office/officeart/2005/8/layout/venn1"/>
    <dgm:cxn modelId="{263C515E-BDA6-4D7B-9A60-CEE5F904517E}" type="presParOf" srcId="{945FFB0F-A8D3-45D5-A49B-269D38AC50CC}" destId="{B909FB91-CED6-4F19-AF53-4F5A5A54DA3F}" srcOrd="4" destOrd="0" presId="urn:microsoft.com/office/officeart/2005/8/layout/venn1"/>
    <dgm:cxn modelId="{01D3D147-964A-4AE9-B23C-1505E4D4FCFA}" type="presParOf" srcId="{945FFB0F-A8D3-45D5-A49B-269D38AC50CC}" destId="{9C5270ED-3141-449E-9B87-7F8CBE9B666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6DC74A-974C-4294-9CA5-991FB2A16CAA}" type="doc">
      <dgm:prSet loTypeId="urn:microsoft.com/office/officeart/2005/8/layout/venn1" loCatId="relationship" qsTypeId="urn:microsoft.com/office/officeart/2005/8/quickstyle/3d3" qsCatId="3D" csTypeId="urn:microsoft.com/office/officeart/2005/8/colors/colorful3" csCatId="colorful" phldr="1"/>
      <dgm:spPr/>
    </dgm:pt>
    <dgm:pt modelId="{4A296FFA-CD47-40F2-8960-7291A81DC19C}">
      <dgm:prSet phldrT="[텍스트]" custT="1"/>
      <dgm:spPr/>
      <dgm:t>
        <a:bodyPr/>
        <a:lstStyle/>
        <a:p>
          <a:pPr latinLnBrk="1"/>
          <a:r>
            <a:rPr lang="ko-KR" altLang="en-US" sz="2400" dirty="0" smtClean="0">
              <a:latin typeface="휴먼매직체" pitchFamily="18" charset="-127"/>
              <a:ea typeface="휴먼매직체" pitchFamily="18" charset="-127"/>
            </a:rPr>
            <a:t>주변청결</a:t>
          </a:r>
          <a:endParaRPr lang="ko-KR" altLang="en-US" sz="2400" dirty="0">
            <a:latin typeface="휴먼매직체" pitchFamily="18" charset="-127"/>
            <a:ea typeface="휴먼매직체" pitchFamily="18" charset="-127"/>
          </a:endParaRPr>
        </a:p>
      </dgm:t>
    </dgm:pt>
    <dgm:pt modelId="{E588EDF2-E37C-4E16-8255-8331CD085A90}" type="parTrans" cxnId="{702DBF14-F4D0-4FD4-81CF-ABFB4F94A734}">
      <dgm:prSet/>
      <dgm:spPr/>
      <dgm:t>
        <a:bodyPr/>
        <a:lstStyle/>
        <a:p>
          <a:pPr latinLnBrk="1"/>
          <a:endParaRPr lang="ko-KR" altLang="en-US"/>
        </a:p>
      </dgm:t>
    </dgm:pt>
    <dgm:pt modelId="{0C908B28-D11F-466B-B282-14AE681DFE77}" type="sibTrans" cxnId="{702DBF14-F4D0-4FD4-81CF-ABFB4F94A734}">
      <dgm:prSet/>
      <dgm:spPr/>
      <dgm:t>
        <a:bodyPr/>
        <a:lstStyle/>
        <a:p>
          <a:pPr latinLnBrk="1"/>
          <a:endParaRPr lang="ko-KR" altLang="en-US"/>
        </a:p>
      </dgm:t>
    </dgm:pt>
    <dgm:pt modelId="{945FFB0F-A8D3-45D5-A49B-269D38AC50CC}" type="pres">
      <dgm:prSet presAssocID="{8D6DC74A-974C-4294-9CA5-991FB2A16CAA}" presName="compositeShape" presStyleCnt="0">
        <dgm:presLayoutVars>
          <dgm:chMax val="7"/>
          <dgm:dir/>
          <dgm:resizeHandles val="exact"/>
        </dgm:presLayoutVars>
      </dgm:prSet>
      <dgm:spPr/>
    </dgm:pt>
    <dgm:pt modelId="{58EBF740-4736-48A0-9683-9D4EF59D9CA3}" type="pres">
      <dgm:prSet presAssocID="{4A296FFA-CD47-40F2-8960-7291A81DC19C}" presName="circ1TxSh" presStyleLbl="vennNode1" presStyleIdx="0" presStyleCnt="1" custLinFactX="36207" custLinFactY="10345" custLinFactNeighborX="100000" custLinFactNeighborY="100000"/>
      <dgm:spPr/>
      <dgm:t>
        <a:bodyPr/>
        <a:lstStyle/>
        <a:p>
          <a:pPr latinLnBrk="1"/>
          <a:endParaRPr lang="ko-KR" altLang="en-US"/>
        </a:p>
      </dgm:t>
    </dgm:pt>
  </dgm:ptLst>
  <dgm:cxnLst>
    <dgm:cxn modelId="{E8048A2C-7882-4FC0-B565-663823E53CDA}" type="presOf" srcId="{4A296FFA-CD47-40F2-8960-7291A81DC19C}" destId="{58EBF740-4736-48A0-9683-9D4EF59D9CA3}" srcOrd="0" destOrd="0" presId="urn:microsoft.com/office/officeart/2005/8/layout/venn1"/>
    <dgm:cxn modelId="{086579EA-66EC-4F55-B0E3-8C03783D8A3C}" type="presOf" srcId="{8D6DC74A-974C-4294-9CA5-991FB2A16CAA}" destId="{945FFB0F-A8D3-45D5-A49B-269D38AC50CC}" srcOrd="0" destOrd="0" presId="urn:microsoft.com/office/officeart/2005/8/layout/venn1"/>
    <dgm:cxn modelId="{702DBF14-F4D0-4FD4-81CF-ABFB4F94A734}" srcId="{8D6DC74A-974C-4294-9CA5-991FB2A16CAA}" destId="{4A296FFA-CD47-40F2-8960-7291A81DC19C}" srcOrd="0" destOrd="0" parTransId="{E588EDF2-E37C-4E16-8255-8331CD085A90}" sibTransId="{0C908B28-D11F-466B-B282-14AE681DFE77}"/>
    <dgm:cxn modelId="{C57C1C98-3138-4256-805F-08F41D1B8A4A}" type="presParOf" srcId="{945FFB0F-A8D3-45D5-A49B-269D38AC50CC}" destId="{58EBF740-4736-48A0-9683-9D4EF59D9CA3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6DC74A-974C-4294-9CA5-991FB2A16CAA}" type="doc">
      <dgm:prSet loTypeId="urn:microsoft.com/office/officeart/2005/8/layout/venn1" loCatId="relationship" qsTypeId="urn:microsoft.com/office/officeart/2005/8/quickstyle/3d3" qsCatId="3D" csTypeId="urn:microsoft.com/office/officeart/2005/8/colors/colorful4" csCatId="colorful" phldr="1"/>
      <dgm:spPr/>
    </dgm:pt>
    <dgm:pt modelId="{4A296FFA-CD47-40F2-8960-7291A81DC19C}">
      <dgm:prSet phldrT="[텍스트]" custT="1"/>
      <dgm:spPr/>
      <dgm:t>
        <a:bodyPr/>
        <a:lstStyle/>
        <a:p>
          <a:pPr latinLnBrk="1"/>
          <a:r>
            <a:rPr lang="ko-KR" altLang="en-US" sz="2400" dirty="0" smtClean="0">
              <a:latin typeface="휴먼매직체" pitchFamily="18" charset="-127"/>
              <a:ea typeface="휴먼매직체" pitchFamily="18" charset="-127"/>
            </a:rPr>
            <a:t>디자인</a:t>
          </a:r>
          <a:endParaRPr lang="ko-KR" altLang="en-US" sz="2400" dirty="0">
            <a:latin typeface="휴먼매직체" pitchFamily="18" charset="-127"/>
            <a:ea typeface="휴먼매직체" pitchFamily="18" charset="-127"/>
          </a:endParaRPr>
        </a:p>
      </dgm:t>
    </dgm:pt>
    <dgm:pt modelId="{E588EDF2-E37C-4E16-8255-8331CD085A90}" type="parTrans" cxnId="{702DBF14-F4D0-4FD4-81CF-ABFB4F94A734}">
      <dgm:prSet/>
      <dgm:spPr/>
      <dgm:t>
        <a:bodyPr/>
        <a:lstStyle/>
        <a:p>
          <a:pPr latinLnBrk="1"/>
          <a:endParaRPr lang="ko-KR" altLang="en-US"/>
        </a:p>
      </dgm:t>
    </dgm:pt>
    <dgm:pt modelId="{0C908B28-D11F-466B-B282-14AE681DFE77}" type="sibTrans" cxnId="{702DBF14-F4D0-4FD4-81CF-ABFB4F94A734}">
      <dgm:prSet/>
      <dgm:spPr/>
      <dgm:t>
        <a:bodyPr/>
        <a:lstStyle/>
        <a:p>
          <a:pPr latinLnBrk="1"/>
          <a:endParaRPr lang="ko-KR" altLang="en-US"/>
        </a:p>
      </dgm:t>
    </dgm:pt>
    <dgm:pt modelId="{945FFB0F-A8D3-45D5-A49B-269D38AC50CC}" type="pres">
      <dgm:prSet presAssocID="{8D6DC74A-974C-4294-9CA5-991FB2A16CAA}" presName="compositeShape" presStyleCnt="0">
        <dgm:presLayoutVars>
          <dgm:chMax val="7"/>
          <dgm:dir/>
          <dgm:resizeHandles val="exact"/>
        </dgm:presLayoutVars>
      </dgm:prSet>
      <dgm:spPr/>
    </dgm:pt>
    <dgm:pt modelId="{58EBF740-4736-48A0-9683-9D4EF59D9CA3}" type="pres">
      <dgm:prSet presAssocID="{4A296FFA-CD47-40F2-8960-7291A81DC19C}" presName="circ1TxSh" presStyleLbl="vennNode1" presStyleIdx="0" presStyleCnt="1" custLinFactX="36207" custLinFactY="10345" custLinFactNeighborX="100000" custLinFactNeighborY="100000"/>
      <dgm:spPr/>
      <dgm:t>
        <a:bodyPr/>
        <a:lstStyle/>
        <a:p>
          <a:pPr latinLnBrk="1"/>
          <a:endParaRPr lang="ko-KR" altLang="en-US"/>
        </a:p>
      </dgm:t>
    </dgm:pt>
  </dgm:ptLst>
  <dgm:cxnLst>
    <dgm:cxn modelId="{36DE7F21-639A-47AF-A913-C9BB498004DB}" type="presOf" srcId="{8D6DC74A-974C-4294-9CA5-991FB2A16CAA}" destId="{945FFB0F-A8D3-45D5-A49B-269D38AC50CC}" srcOrd="0" destOrd="0" presId="urn:microsoft.com/office/officeart/2005/8/layout/venn1"/>
    <dgm:cxn modelId="{702DBF14-F4D0-4FD4-81CF-ABFB4F94A734}" srcId="{8D6DC74A-974C-4294-9CA5-991FB2A16CAA}" destId="{4A296FFA-CD47-40F2-8960-7291A81DC19C}" srcOrd="0" destOrd="0" parTransId="{E588EDF2-E37C-4E16-8255-8331CD085A90}" sibTransId="{0C908B28-D11F-466B-B282-14AE681DFE77}"/>
    <dgm:cxn modelId="{5AEE9602-1389-4F6E-A193-A267F35F73F3}" type="presOf" srcId="{4A296FFA-CD47-40F2-8960-7291A81DC19C}" destId="{58EBF740-4736-48A0-9683-9D4EF59D9CA3}" srcOrd="0" destOrd="0" presId="urn:microsoft.com/office/officeart/2005/8/layout/venn1"/>
    <dgm:cxn modelId="{42B5CFBD-25E1-439F-85E3-3D15EA1E7046}" type="presParOf" srcId="{945FFB0F-A8D3-45D5-A49B-269D38AC50CC}" destId="{58EBF740-4736-48A0-9683-9D4EF59D9CA3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C8B5FAF-4C48-4AD2-BA44-19FEDA46BACA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3703BDF2-844F-4A1F-9B00-7C44E1E9B995}">
      <dgm:prSet phldrT="[텍스트]"/>
      <dgm:spPr/>
      <dgm:t>
        <a:bodyPr/>
        <a:lstStyle/>
        <a:p>
          <a:pPr latinLnBrk="1"/>
          <a:r>
            <a:rPr lang="ko-KR" altLang="en-US" dirty="0" smtClean="0"/>
            <a:t>공청소기처럼 흡입력을 가진 휴지통을 만들어 길거리에 버리더라도 주변을 청결한 휴지통을 설계한다</a:t>
          </a:r>
          <a:r>
            <a:rPr lang="en-US" altLang="ko-KR" dirty="0" smtClean="0"/>
            <a:t>.</a:t>
          </a:r>
          <a:endParaRPr lang="ko-KR" altLang="en-US" dirty="0"/>
        </a:p>
      </dgm:t>
    </dgm:pt>
    <dgm:pt modelId="{A4ED4078-5ACF-48F4-ADE9-3D10B92B5FF2}" type="parTrans" cxnId="{9127EFC7-B24D-49BD-894C-87BBD52ACC94}">
      <dgm:prSet/>
      <dgm:spPr/>
      <dgm:t>
        <a:bodyPr/>
        <a:lstStyle/>
        <a:p>
          <a:pPr latinLnBrk="1"/>
          <a:endParaRPr lang="ko-KR" altLang="en-US"/>
        </a:p>
      </dgm:t>
    </dgm:pt>
    <dgm:pt modelId="{A4C90BC1-D194-4DFC-B953-33E72706469C}" type="sibTrans" cxnId="{9127EFC7-B24D-49BD-894C-87BBD52ACC94}">
      <dgm:prSet/>
      <dgm:spPr/>
      <dgm:t>
        <a:bodyPr/>
        <a:lstStyle/>
        <a:p>
          <a:pPr latinLnBrk="1"/>
          <a:endParaRPr lang="ko-KR" altLang="en-US"/>
        </a:p>
      </dgm:t>
    </dgm:pt>
    <dgm:pt modelId="{1AFE0A57-5568-486A-BA38-B238C9E41BD8}">
      <dgm:prSet phldrT="[텍스트]"/>
      <dgm:spPr/>
      <dgm:t>
        <a:bodyPr/>
        <a:lstStyle/>
        <a:p>
          <a:pPr latinLnBrk="1"/>
          <a:r>
            <a:rPr lang="ko-KR" altLang="en-US" dirty="0" smtClean="0"/>
            <a:t>농구골대 모양으로 벽을 뚫어 휴지통을 설계한다</a:t>
          </a:r>
          <a:r>
            <a:rPr lang="en-US" altLang="ko-KR" dirty="0" smtClean="0"/>
            <a:t>.</a:t>
          </a:r>
          <a:endParaRPr lang="ko-KR" altLang="en-US" dirty="0"/>
        </a:p>
      </dgm:t>
    </dgm:pt>
    <dgm:pt modelId="{B601721F-2BAD-42FE-84FD-622F6FA90E5F}" type="parTrans" cxnId="{0D75B47A-0577-49A8-BE5F-D430D7BD0FF1}">
      <dgm:prSet/>
      <dgm:spPr/>
      <dgm:t>
        <a:bodyPr/>
        <a:lstStyle/>
        <a:p>
          <a:pPr latinLnBrk="1"/>
          <a:endParaRPr lang="ko-KR" altLang="en-US"/>
        </a:p>
      </dgm:t>
    </dgm:pt>
    <dgm:pt modelId="{5F7E7334-6E20-434F-95F9-D02187B26108}" type="sibTrans" cxnId="{0D75B47A-0577-49A8-BE5F-D430D7BD0FF1}">
      <dgm:prSet/>
      <dgm:spPr/>
      <dgm:t>
        <a:bodyPr/>
        <a:lstStyle/>
        <a:p>
          <a:pPr latinLnBrk="1"/>
          <a:endParaRPr lang="ko-KR" altLang="en-US"/>
        </a:p>
      </dgm:t>
    </dgm:pt>
    <dgm:pt modelId="{6B9D15E4-EAC5-464A-9383-4F0A219BBEF3}">
      <dgm:prSet phldrT="[텍스트]"/>
      <dgm:spPr/>
      <dgm:t>
        <a:bodyPr/>
        <a:lstStyle/>
        <a:p>
          <a:pPr latinLnBrk="1"/>
          <a:r>
            <a:rPr lang="en-US" altLang="ko-KR" dirty="0" smtClean="0"/>
            <a:t>LED</a:t>
          </a:r>
          <a:r>
            <a:rPr lang="ko-KR" altLang="en-US" dirty="0" smtClean="0"/>
            <a:t>를 넣어 잘 띄게 만들고 센서를 달아 말하는 휴지통을 설계한다</a:t>
          </a:r>
          <a:r>
            <a:rPr lang="en-US" altLang="ko-KR" dirty="0" smtClean="0"/>
            <a:t>.</a:t>
          </a:r>
          <a:endParaRPr lang="ko-KR" altLang="en-US" dirty="0"/>
        </a:p>
      </dgm:t>
    </dgm:pt>
    <dgm:pt modelId="{C30AF856-8982-46E2-A5B5-E04BCBF55E07}" type="sibTrans" cxnId="{21F4258F-33DB-48C8-B1AC-B5BECD739055}">
      <dgm:prSet/>
      <dgm:spPr/>
      <dgm:t>
        <a:bodyPr/>
        <a:lstStyle/>
        <a:p>
          <a:pPr latinLnBrk="1"/>
          <a:endParaRPr lang="ko-KR" altLang="en-US"/>
        </a:p>
      </dgm:t>
    </dgm:pt>
    <dgm:pt modelId="{57DE70C3-3C75-4441-9841-065FFC4EFE06}" type="parTrans" cxnId="{21F4258F-33DB-48C8-B1AC-B5BECD739055}">
      <dgm:prSet/>
      <dgm:spPr/>
      <dgm:t>
        <a:bodyPr/>
        <a:lstStyle/>
        <a:p>
          <a:pPr latinLnBrk="1"/>
          <a:endParaRPr lang="ko-KR" altLang="en-US"/>
        </a:p>
      </dgm:t>
    </dgm:pt>
    <dgm:pt modelId="{ED602126-B88D-4FD6-BC84-D094D490220D}">
      <dgm:prSet/>
      <dgm:spPr/>
      <dgm:t>
        <a:bodyPr/>
        <a:lstStyle/>
        <a:p>
          <a:pPr latinLnBrk="1"/>
          <a:r>
            <a:rPr lang="ko-KR" altLang="en-US" dirty="0" smtClean="0"/>
            <a:t>휴지통 주변에 악취를 제거하기 위해 방향제를 주기적으로 뿌려주는 휴지통을 설계한다</a:t>
          </a:r>
          <a:r>
            <a:rPr lang="en-US" altLang="ko-KR" dirty="0" smtClean="0"/>
            <a:t>.</a:t>
          </a:r>
          <a:endParaRPr lang="ko-KR" altLang="en-US" dirty="0"/>
        </a:p>
      </dgm:t>
    </dgm:pt>
    <dgm:pt modelId="{D7EB3A46-0A19-4729-9FBF-A5643B486BFF}" type="parTrans" cxnId="{B3D1B655-F244-45CD-9438-A50054B9BC72}">
      <dgm:prSet/>
      <dgm:spPr/>
      <dgm:t>
        <a:bodyPr/>
        <a:lstStyle/>
        <a:p>
          <a:pPr latinLnBrk="1"/>
          <a:endParaRPr lang="ko-KR" altLang="en-US"/>
        </a:p>
      </dgm:t>
    </dgm:pt>
    <dgm:pt modelId="{2BAFDDB6-BB1A-4BDA-A1AB-4D638D3ECB3E}" type="sibTrans" cxnId="{B3D1B655-F244-45CD-9438-A50054B9BC72}">
      <dgm:prSet/>
      <dgm:spPr/>
      <dgm:t>
        <a:bodyPr/>
        <a:lstStyle/>
        <a:p>
          <a:pPr latinLnBrk="1"/>
          <a:endParaRPr lang="ko-KR" altLang="en-US"/>
        </a:p>
      </dgm:t>
    </dgm:pt>
    <dgm:pt modelId="{978D118B-6FD5-403B-A3A7-6973EAB520AB}">
      <dgm:prSet/>
      <dgm:spPr/>
      <dgm:t>
        <a:bodyPr/>
        <a:lstStyle/>
        <a:p>
          <a:pPr latinLnBrk="1"/>
          <a:r>
            <a:rPr lang="ko-KR" altLang="en-US" dirty="0" smtClean="0"/>
            <a:t>휴지를 버리고 묻은 손을 태양광을 이용한 펌프로  물로 씻고 이 물을 이용해  담배를 피고 남은 연기나 열을 감지하여 화재를 방지를 만들어주는 휴지통을 설계한다</a:t>
          </a:r>
          <a:r>
            <a:rPr lang="en-US" altLang="ko-KR" dirty="0" smtClean="0"/>
            <a:t>.</a:t>
          </a:r>
          <a:endParaRPr lang="ko-KR" altLang="en-US" dirty="0"/>
        </a:p>
      </dgm:t>
    </dgm:pt>
    <dgm:pt modelId="{3FA375ED-ADC7-4174-91DD-2059B7C97A44}" type="parTrans" cxnId="{C94FDDC5-F715-44E0-A4DF-7B6ED4744FA7}">
      <dgm:prSet/>
      <dgm:spPr/>
      <dgm:t>
        <a:bodyPr/>
        <a:lstStyle/>
        <a:p>
          <a:pPr latinLnBrk="1"/>
          <a:endParaRPr lang="ko-KR" altLang="en-US"/>
        </a:p>
      </dgm:t>
    </dgm:pt>
    <dgm:pt modelId="{C14C0D24-918C-4B76-8AC1-CC1FA94BA569}" type="sibTrans" cxnId="{C94FDDC5-F715-44E0-A4DF-7B6ED4744FA7}">
      <dgm:prSet/>
      <dgm:spPr/>
      <dgm:t>
        <a:bodyPr/>
        <a:lstStyle/>
        <a:p>
          <a:pPr latinLnBrk="1"/>
          <a:endParaRPr lang="ko-KR" altLang="en-US"/>
        </a:p>
      </dgm:t>
    </dgm:pt>
    <dgm:pt modelId="{1E15544A-A337-4034-8D98-F5E3EEB5C831}">
      <dgm:prSet/>
      <dgm:spPr/>
      <dgm:t>
        <a:bodyPr/>
        <a:lstStyle/>
        <a:p>
          <a:pPr latinLnBrk="1"/>
          <a:endParaRPr lang="ko-KR" altLang="en-US"/>
        </a:p>
      </dgm:t>
    </dgm:pt>
    <dgm:pt modelId="{96CCE4BF-7764-4C85-9815-CAE5EB866F66}" type="parTrans" cxnId="{A6925382-F5EB-4B07-833D-5474310A89D3}">
      <dgm:prSet/>
      <dgm:spPr/>
      <dgm:t>
        <a:bodyPr/>
        <a:lstStyle/>
        <a:p>
          <a:pPr latinLnBrk="1"/>
          <a:endParaRPr lang="ko-KR" altLang="en-US"/>
        </a:p>
      </dgm:t>
    </dgm:pt>
    <dgm:pt modelId="{1432A663-9D3C-4031-AF73-5F70E4699DF2}" type="sibTrans" cxnId="{A6925382-F5EB-4B07-833D-5474310A89D3}">
      <dgm:prSet/>
      <dgm:spPr/>
      <dgm:t>
        <a:bodyPr/>
        <a:lstStyle/>
        <a:p>
          <a:pPr latinLnBrk="1"/>
          <a:endParaRPr lang="ko-KR" altLang="en-US"/>
        </a:p>
      </dgm:t>
    </dgm:pt>
    <dgm:pt modelId="{045F371D-A121-4564-894B-7CE3DA549042}">
      <dgm:prSet/>
      <dgm:spPr/>
      <dgm:t>
        <a:bodyPr/>
        <a:lstStyle/>
        <a:p>
          <a:pPr latinLnBrk="1"/>
          <a:endParaRPr lang="ko-KR" altLang="en-US"/>
        </a:p>
      </dgm:t>
    </dgm:pt>
    <dgm:pt modelId="{30E7D5C9-78DC-4F89-A12E-8CE51D257B8B}" type="parTrans" cxnId="{4589807C-0B0A-4F6A-AD6A-ED4E94035C56}">
      <dgm:prSet/>
      <dgm:spPr/>
      <dgm:t>
        <a:bodyPr/>
        <a:lstStyle/>
        <a:p>
          <a:pPr latinLnBrk="1"/>
          <a:endParaRPr lang="ko-KR" altLang="en-US"/>
        </a:p>
      </dgm:t>
    </dgm:pt>
    <dgm:pt modelId="{FE55E592-F52F-4E5B-981F-5F3EE7214239}" type="sibTrans" cxnId="{4589807C-0B0A-4F6A-AD6A-ED4E94035C56}">
      <dgm:prSet/>
      <dgm:spPr/>
      <dgm:t>
        <a:bodyPr/>
        <a:lstStyle/>
        <a:p>
          <a:pPr latinLnBrk="1"/>
          <a:endParaRPr lang="ko-KR" altLang="en-US"/>
        </a:p>
      </dgm:t>
    </dgm:pt>
    <dgm:pt modelId="{AD6335D3-7777-42BC-9AE5-D3BD6A53010E}" type="pres">
      <dgm:prSet presAssocID="{5C8B5FAF-4C48-4AD2-BA44-19FEDA46BACA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D4CDBD0-4624-4926-932A-E7E2DD0E1223}" type="pres">
      <dgm:prSet presAssocID="{5C8B5FAF-4C48-4AD2-BA44-19FEDA46BACA}" presName="arrow" presStyleLbl="bgShp" presStyleIdx="0" presStyleCnt="1" custScaleX="101156" custLinFactNeighborX="-1624" custLinFactNeighborY="-1424"/>
      <dgm:spPr/>
    </dgm:pt>
    <dgm:pt modelId="{57A0CC0E-5139-4FE4-AD4E-269EA5605AAD}" type="pres">
      <dgm:prSet presAssocID="{5C8B5FAF-4C48-4AD2-BA44-19FEDA46BACA}" presName="arrowDiagram5" presStyleCnt="0"/>
      <dgm:spPr/>
    </dgm:pt>
    <dgm:pt modelId="{4B1DFD05-8C9E-40B6-82DD-51313F67CF24}" type="pres">
      <dgm:prSet presAssocID="{ED602126-B88D-4FD6-BC84-D094D490220D}" presName="bullet5a" presStyleLbl="node1" presStyleIdx="0" presStyleCnt="5"/>
      <dgm:spPr/>
    </dgm:pt>
    <dgm:pt modelId="{78562F3E-E203-4FAF-86AE-E4E1115EEBCC}" type="pres">
      <dgm:prSet presAssocID="{ED602126-B88D-4FD6-BC84-D094D490220D}" presName="textBox5a" presStyleLbl="revTx" presStyleIdx="0" presStyleCnt="5" custScaleX="170436" custLinFactY="-16723" custLinFactNeighborX="-68519" custLinFactNeighborY="-1000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FC5215B-A05F-4BDF-BCBA-634450BD5AD6}" type="pres">
      <dgm:prSet presAssocID="{6B9D15E4-EAC5-464A-9383-4F0A219BBEF3}" presName="bullet5b" presStyleLbl="node1" presStyleIdx="1" presStyleCnt="5"/>
      <dgm:spPr/>
    </dgm:pt>
    <dgm:pt modelId="{426CDBCE-85C9-4DC2-92AD-D38CD17D9301}" type="pres">
      <dgm:prSet presAssocID="{6B9D15E4-EAC5-464A-9383-4F0A219BBEF3}" presName="textBox5b" presStyleLbl="revTx" presStyleIdx="1" presStyleCnt="5" custScaleY="64523" custLinFactNeighborX="5892" custLinFactNeighborY="-685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CCF9FC8-BC33-4918-AC0D-6C0B1E0092C6}" type="pres">
      <dgm:prSet presAssocID="{3703BDF2-844F-4A1F-9B00-7C44E1E9B995}" presName="bullet5c" presStyleLbl="node1" presStyleIdx="2" presStyleCnt="5"/>
      <dgm:spPr/>
    </dgm:pt>
    <dgm:pt modelId="{064D45B6-37FA-4578-BABE-0DE072F8725E}" type="pres">
      <dgm:prSet presAssocID="{3703BDF2-844F-4A1F-9B00-7C44E1E9B995}" presName="textBox5c" presStyleLbl="revTx" presStyleIdx="2" presStyleCnt="5" custLinFactNeighborX="-39437" custLinFactNeighborY="-7033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3C153DE-2C17-458A-8C79-E906ACD55BC8}" type="pres">
      <dgm:prSet presAssocID="{1AFE0A57-5568-486A-BA38-B238C9E41BD8}" presName="bullet5d" presStyleLbl="node1" presStyleIdx="3" presStyleCnt="5"/>
      <dgm:spPr/>
    </dgm:pt>
    <dgm:pt modelId="{A12F1690-E20A-4CDB-A040-2FACBD76D3F8}" type="pres">
      <dgm:prSet presAssocID="{1AFE0A57-5568-486A-BA38-B238C9E41BD8}" presName="textBox5d" presStyleLbl="revTx" presStyleIdx="3" presStyleCnt="5" custScaleY="71860" custLinFactNeighborX="-41099" custLinFactNeighborY="-168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9803C32-31F0-443E-A979-0AAC37FF963B}" type="pres">
      <dgm:prSet presAssocID="{978D118B-6FD5-403B-A3A7-6973EAB520AB}" presName="bullet5e" presStyleLbl="node1" presStyleIdx="4" presStyleCnt="5"/>
      <dgm:spPr/>
    </dgm:pt>
    <dgm:pt modelId="{F24F4712-89D0-4601-BA3F-3CBB8D003A68}" type="pres">
      <dgm:prSet presAssocID="{978D118B-6FD5-403B-A3A7-6973EAB520AB}" presName="textBox5e" presStyleLbl="revTx" presStyleIdx="4" presStyleCnt="5" custScaleX="131419" custScaleY="60453" custLinFactNeighborX="-9946" custLinFactNeighborY="-727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B3D1B655-F244-45CD-9438-A50054B9BC72}" srcId="{5C8B5FAF-4C48-4AD2-BA44-19FEDA46BACA}" destId="{ED602126-B88D-4FD6-BC84-D094D490220D}" srcOrd="0" destOrd="0" parTransId="{D7EB3A46-0A19-4729-9FBF-A5643B486BFF}" sibTransId="{2BAFDDB6-BB1A-4BDA-A1AB-4D638D3ECB3E}"/>
    <dgm:cxn modelId="{7FC5FA05-050D-4154-965D-577AEF1E7D49}" type="presOf" srcId="{978D118B-6FD5-403B-A3A7-6973EAB520AB}" destId="{F24F4712-89D0-4601-BA3F-3CBB8D003A68}" srcOrd="0" destOrd="0" presId="urn:microsoft.com/office/officeart/2005/8/layout/arrow2"/>
    <dgm:cxn modelId="{A6925382-F5EB-4B07-833D-5474310A89D3}" srcId="{5C8B5FAF-4C48-4AD2-BA44-19FEDA46BACA}" destId="{1E15544A-A337-4034-8D98-F5E3EEB5C831}" srcOrd="5" destOrd="0" parTransId="{96CCE4BF-7764-4C85-9815-CAE5EB866F66}" sibTransId="{1432A663-9D3C-4031-AF73-5F70E4699DF2}"/>
    <dgm:cxn modelId="{4589807C-0B0A-4F6A-AD6A-ED4E94035C56}" srcId="{5C8B5FAF-4C48-4AD2-BA44-19FEDA46BACA}" destId="{045F371D-A121-4564-894B-7CE3DA549042}" srcOrd="6" destOrd="0" parTransId="{30E7D5C9-78DC-4F89-A12E-8CE51D257B8B}" sibTransId="{FE55E592-F52F-4E5B-981F-5F3EE7214239}"/>
    <dgm:cxn modelId="{0D75B47A-0577-49A8-BE5F-D430D7BD0FF1}" srcId="{5C8B5FAF-4C48-4AD2-BA44-19FEDA46BACA}" destId="{1AFE0A57-5568-486A-BA38-B238C9E41BD8}" srcOrd="3" destOrd="0" parTransId="{B601721F-2BAD-42FE-84FD-622F6FA90E5F}" sibTransId="{5F7E7334-6E20-434F-95F9-D02187B26108}"/>
    <dgm:cxn modelId="{24546457-53CC-411C-93C2-B8D20C5CC6A5}" type="presOf" srcId="{ED602126-B88D-4FD6-BC84-D094D490220D}" destId="{78562F3E-E203-4FAF-86AE-E4E1115EEBCC}" srcOrd="0" destOrd="0" presId="urn:microsoft.com/office/officeart/2005/8/layout/arrow2"/>
    <dgm:cxn modelId="{5AAF9398-11B3-4FBA-B155-71D78BE27ADA}" type="presOf" srcId="{5C8B5FAF-4C48-4AD2-BA44-19FEDA46BACA}" destId="{AD6335D3-7777-42BC-9AE5-D3BD6A53010E}" srcOrd="0" destOrd="0" presId="urn:microsoft.com/office/officeart/2005/8/layout/arrow2"/>
    <dgm:cxn modelId="{F85F91E8-FBA7-4BA5-B453-FA58A31A3001}" type="presOf" srcId="{1AFE0A57-5568-486A-BA38-B238C9E41BD8}" destId="{A12F1690-E20A-4CDB-A040-2FACBD76D3F8}" srcOrd="0" destOrd="0" presId="urn:microsoft.com/office/officeart/2005/8/layout/arrow2"/>
    <dgm:cxn modelId="{21F4258F-33DB-48C8-B1AC-B5BECD739055}" srcId="{5C8B5FAF-4C48-4AD2-BA44-19FEDA46BACA}" destId="{6B9D15E4-EAC5-464A-9383-4F0A219BBEF3}" srcOrd="1" destOrd="0" parTransId="{57DE70C3-3C75-4441-9841-065FFC4EFE06}" sibTransId="{C30AF856-8982-46E2-A5B5-E04BCBF55E07}"/>
    <dgm:cxn modelId="{ECB0914C-AD75-4FDA-A1F2-6ED1DB282A77}" type="presOf" srcId="{6B9D15E4-EAC5-464A-9383-4F0A219BBEF3}" destId="{426CDBCE-85C9-4DC2-92AD-D38CD17D9301}" srcOrd="0" destOrd="0" presId="urn:microsoft.com/office/officeart/2005/8/layout/arrow2"/>
    <dgm:cxn modelId="{BB7BEC57-210A-403A-A0D6-3B782236D6BA}" type="presOf" srcId="{3703BDF2-844F-4A1F-9B00-7C44E1E9B995}" destId="{064D45B6-37FA-4578-BABE-0DE072F8725E}" srcOrd="0" destOrd="0" presId="urn:microsoft.com/office/officeart/2005/8/layout/arrow2"/>
    <dgm:cxn modelId="{C94FDDC5-F715-44E0-A4DF-7B6ED4744FA7}" srcId="{5C8B5FAF-4C48-4AD2-BA44-19FEDA46BACA}" destId="{978D118B-6FD5-403B-A3A7-6973EAB520AB}" srcOrd="4" destOrd="0" parTransId="{3FA375ED-ADC7-4174-91DD-2059B7C97A44}" sibTransId="{C14C0D24-918C-4B76-8AC1-CC1FA94BA569}"/>
    <dgm:cxn modelId="{9127EFC7-B24D-49BD-894C-87BBD52ACC94}" srcId="{5C8B5FAF-4C48-4AD2-BA44-19FEDA46BACA}" destId="{3703BDF2-844F-4A1F-9B00-7C44E1E9B995}" srcOrd="2" destOrd="0" parTransId="{A4ED4078-5ACF-48F4-ADE9-3D10B92B5FF2}" sibTransId="{A4C90BC1-D194-4DFC-B953-33E72706469C}"/>
    <dgm:cxn modelId="{54DB774E-9A1F-4FA6-A6A0-F5E12820CB3A}" type="presParOf" srcId="{AD6335D3-7777-42BC-9AE5-D3BD6A53010E}" destId="{AD4CDBD0-4624-4926-932A-E7E2DD0E1223}" srcOrd="0" destOrd="0" presId="urn:microsoft.com/office/officeart/2005/8/layout/arrow2"/>
    <dgm:cxn modelId="{6B729E07-3685-4415-B357-D55EE78D1E5B}" type="presParOf" srcId="{AD6335D3-7777-42BC-9AE5-D3BD6A53010E}" destId="{57A0CC0E-5139-4FE4-AD4E-269EA5605AAD}" srcOrd="1" destOrd="0" presId="urn:microsoft.com/office/officeart/2005/8/layout/arrow2"/>
    <dgm:cxn modelId="{FBC75F0C-943E-4784-9149-031016EF7F7B}" type="presParOf" srcId="{57A0CC0E-5139-4FE4-AD4E-269EA5605AAD}" destId="{4B1DFD05-8C9E-40B6-82DD-51313F67CF24}" srcOrd="0" destOrd="0" presId="urn:microsoft.com/office/officeart/2005/8/layout/arrow2"/>
    <dgm:cxn modelId="{0A87B854-78BC-46C0-9326-CAC8334EFD83}" type="presParOf" srcId="{57A0CC0E-5139-4FE4-AD4E-269EA5605AAD}" destId="{78562F3E-E203-4FAF-86AE-E4E1115EEBCC}" srcOrd="1" destOrd="0" presId="urn:microsoft.com/office/officeart/2005/8/layout/arrow2"/>
    <dgm:cxn modelId="{AB5C20F3-4025-44FF-A5AC-A99E56EFD167}" type="presParOf" srcId="{57A0CC0E-5139-4FE4-AD4E-269EA5605AAD}" destId="{5FC5215B-A05F-4BDF-BCBA-634450BD5AD6}" srcOrd="2" destOrd="0" presId="urn:microsoft.com/office/officeart/2005/8/layout/arrow2"/>
    <dgm:cxn modelId="{ECF65181-DC07-4F6B-854C-ECA2930A97A5}" type="presParOf" srcId="{57A0CC0E-5139-4FE4-AD4E-269EA5605AAD}" destId="{426CDBCE-85C9-4DC2-92AD-D38CD17D9301}" srcOrd="3" destOrd="0" presId="urn:microsoft.com/office/officeart/2005/8/layout/arrow2"/>
    <dgm:cxn modelId="{9D530C73-AC04-4138-818F-D4900CD5C2FF}" type="presParOf" srcId="{57A0CC0E-5139-4FE4-AD4E-269EA5605AAD}" destId="{ECCF9FC8-BC33-4918-AC0D-6C0B1E0092C6}" srcOrd="4" destOrd="0" presId="urn:microsoft.com/office/officeart/2005/8/layout/arrow2"/>
    <dgm:cxn modelId="{E209FE7A-E770-4568-8BA7-67716DE16EA8}" type="presParOf" srcId="{57A0CC0E-5139-4FE4-AD4E-269EA5605AAD}" destId="{064D45B6-37FA-4578-BABE-0DE072F8725E}" srcOrd="5" destOrd="0" presId="urn:microsoft.com/office/officeart/2005/8/layout/arrow2"/>
    <dgm:cxn modelId="{BCEE57EC-9C3E-4715-B96C-4512055EBA7B}" type="presParOf" srcId="{57A0CC0E-5139-4FE4-AD4E-269EA5605AAD}" destId="{33C153DE-2C17-458A-8C79-E906ACD55BC8}" srcOrd="6" destOrd="0" presId="urn:microsoft.com/office/officeart/2005/8/layout/arrow2"/>
    <dgm:cxn modelId="{7354835E-D09B-4560-A7D1-AF5EE170E05B}" type="presParOf" srcId="{57A0CC0E-5139-4FE4-AD4E-269EA5605AAD}" destId="{A12F1690-E20A-4CDB-A040-2FACBD76D3F8}" srcOrd="7" destOrd="0" presId="urn:microsoft.com/office/officeart/2005/8/layout/arrow2"/>
    <dgm:cxn modelId="{045DCBC2-39ED-4D6E-A9A0-7F099B8CEA0B}" type="presParOf" srcId="{57A0CC0E-5139-4FE4-AD4E-269EA5605AAD}" destId="{E9803C32-31F0-443E-A979-0AAC37FF963B}" srcOrd="8" destOrd="0" presId="urn:microsoft.com/office/officeart/2005/8/layout/arrow2"/>
    <dgm:cxn modelId="{E49534C3-15E3-4CA2-920C-8B3FDC872E97}" type="presParOf" srcId="{57A0CC0E-5139-4FE4-AD4E-269EA5605AAD}" destId="{F24F4712-89D0-4601-BA3F-3CBB8D003A68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0F8601-8F29-4926-93C1-2927C53D0C69}">
      <dsp:nvSpPr>
        <dsp:cNvPr id="0" name=""/>
        <dsp:cNvSpPr/>
      </dsp:nvSpPr>
      <dsp:spPr>
        <a:xfrm rot="5400000">
          <a:off x="-169068" y="169670"/>
          <a:ext cx="1127124" cy="788987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500" kern="1200" dirty="0"/>
        </a:p>
      </dsp:txBody>
      <dsp:txXfrm rot="5400000">
        <a:off x="-169068" y="169670"/>
        <a:ext cx="1127124" cy="788987"/>
      </dsp:txXfrm>
    </dsp:sp>
    <dsp:sp modelId="{7571B6E6-3E21-4DCF-9D83-782A345F2774}">
      <dsp:nvSpPr>
        <dsp:cNvPr id="0" name=""/>
        <dsp:cNvSpPr/>
      </dsp:nvSpPr>
      <dsp:spPr>
        <a:xfrm rot="5400000">
          <a:off x="3844602" y="-3055013"/>
          <a:ext cx="732631" cy="68438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3000" kern="1200" dirty="0" smtClean="0"/>
            <a:t>아이디어 도출</a:t>
          </a:r>
          <a:endParaRPr lang="ko-KR" altLang="en-US" sz="3000" kern="1200" dirty="0"/>
        </a:p>
      </dsp:txBody>
      <dsp:txXfrm rot="5400000">
        <a:off x="3844602" y="-3055013"/>
        <a:ext cx="732631" cy="6843860"/>
      </dsp:txXfrm>
    </dsp:sp>
    <dsp:sp modelId="{841FF022-A87F-4143-9667-4295B76F21E5}">
      <dsp:nvSpPr>
        <dsp:cNvPr id="0" name=""/>
        <dsp:cNvSpPr/>
      </dsp:nvSpPr>
      <dsp:spPr>
        <a:xfrm rot="5400000">
          <a:off x="-169068" y="1148227"/>
          <a:ext cx="1127124" cy="788987"/>
        </a:xfrm>
        <a:prstGeom prst="chevron">
          <a:avLst/>
        </a:prstGeom>
        <a:solidFill>
          <a:schemeClr val="accent1">
            <a:shade val="80000"/>
            <a:hueOff val="102082"/>
            <a:satOff val="-1464"/>
            <a:lumOff val="8538"/>
            <a:alphaOff val="0"/>
          </a:schemeClr>
        </a:solidFill>
        <a:ln w="25400" cap="flat" cmpd="sng" algn="ctr">
          <a:solidFill>
            <a:schemeClr val="accent1">
              <a:shade val="80000"/>
              <a:hueOff val="102082"/>
              <a:satOff val="-1464"/>
              <a:lumOff val="85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500" kern="1200"/>
        </a:p>
      </dsp:txBody>
      <dsp:txXfrm rot="5400000">
        <a:off x="-169068" y="1148227"/>
        <a:ext cx="1127124" cy="788987"/>
      </dsp:txXfrm>
    </dsp:sp>
    <dsp:sp modelId="{EB8187E7-4A5A-43D5-904B-70A0F0B42C7F}">
      <dsp:nvSpPr>
        <dsp:cNvPr id="0" name=""/>
        <dsp:cNvSpPr/>
      </dsp:nvSpPr>
      <dsp:spPr>
        <a:xfrm rot="5400000">
          <a:off x="3844602" y="-2076455"/>
          <a:ext cx="732631" cy="68438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102082"/>
              <a:satOff val="-1464"/>
              <a:lumOff val="85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3000" kern="1200" dirty="0" smtClean="0"/>
            <a:t>아이디어 설명</a:t>
          </a:r>
          <a:endParaRPr lang="ko-KR" altLang="en-US" sz="3000" kern="1200" dirty="0"/>
        </a:p>
      </dsp:txBody>
      <dsp:txXfrm rot="5400000">
        <a:off x="3844602" y="-2076455"/>
        <a:ext cx="732631" cy="6843860"/>
      </dsp:txXfrm>
    </dsp:sp>
    <dsp:sp modelId="{DB09BA10-FE9E-40BB-A996-32B39EFAD3F9}">
      <dsp:nvSpPr>
        <dsp:cNvPr id="0" name=""/>
        <dsp:cNvSpPr/>
      </dsp:nvSpPr>
      <dsp:spPr>
        <a:xfrm rot="5400000">
          <a:off x="-169068" y="2126784"/>
          <a:ext cx="1127124" cy="788987"/>
        </a:xfrm>
        <a:prstGeom prst="chevron">
          <a:avLst/>
        </a:prstGeom>
        <a:solidFill>
          <a:schemeClr val="accent1">
            <a:shade val="80000"/>
            <a:hueOff val="204164"/>
            <a:satOff val="-2928"/>
            <a:lumOff val="17077"/>
            <a:alphaOff val="0"/>
          </a:schemeClr>
        </a:solidFill>
        <a:ln w="25400" cap="flat" cmpd="sng" algn="ctr">
          <a:solidFill>
            <a:schemeClr val="accent1">
              <a:shade val="80000"/>
              <a:hueOff val="204164"/>
              <a:satOff val="-2928"/>
              <a:lumOff val="170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500" kern="1200"/>
        </a:p>
      </dsp:txBody>
      <dsp:txXfrm rot="5400000">
        <a:off x="-169068" y="2126784"/>
        <a:ext cx="1127124" cy="788987"/>
      </dsp:txXfrm>
    </dsp:sp>
    <dsp:sp modelId="{012ACC4A-E0EE-4165-85A9-CD6637A622F3}">
      <dsp:nvSpPr>
        <dsp:cNvPr id="0" name=""/>
        <dsp:cNvSpPr/>
      </dsp:nvSpPr>
      <dsp:spPr>
        <a:xfrm rot="5400000">
          <a:off x="3844602" y="-1097898"/>
          <a:ext cx="732631" cy="68438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204164"/>
              <a:satOff val="-2928"/>
              <a:lumOff val="170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3000" kern="1200" dirty="0" smtClean="0"/>
            <a:t>아이디어 설계</a:t>
          </a:r>
          <a:endParaRPr lang="ko-KR" altLang="en-US" sz="3000" kern="1200" dirty="0"/>
        </a:p>
      </dsp:txBody>
      <dsp:txXfrm rot="5400000">
        <a:off x="3844602" y="-1097898"/>
        <a:ext cx="732631" cy="6843860"/>
      </dsp:txXfrm>
    </dsp:sp>
    <dsp:sp modelId="{7385683C-5949-4904-B0E5-D44D87A29838}">
      <dsp:nvSpPr>
        <dsp:cNvPr id="0" name=""/>
        <dsp:cNvSpPr/>
      </dsp:nvSpPr>
      <dsp:spPr>
        <a:xfrm rot="5400000">
          <a:off x="-169068" y="3105342"/>
          <a:ext cx="1127124" cy="788987"/>
        </a:xfrm>
        <a:prstGeom prst="chevron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500" kern="1200" dirty="0"/>
        </a:p>
      </dsp:txBody>
      <dsp:txXfrm rot="5400000">
        <a:off x="-169068" y="3105342"/>
        <a:ext cx="1127124" cy="788987"/>
      </dsp:txXfrm>
    </dsp:sp>
    <dsp:sp modelId="{012AA644-5110-4014-87EF-EBBD2F243DBA}">
      <dsp:nvSpPr>
        <dsp:cNvPr id="0" name=""/>
        <dsp:cNvSpPr/>
      </dsp:nvSpPr>
      <dsp:spPr>
        <a:xfrm rot="5400000">
          <a:off x="3844602" y="-119340"/>
          <a:ext cx="732631" cy="68438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306246"/>
              <a:satOff val="-4392"/>
              <a:lumOff val="256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3000" kern="1200" dirty="0" smtClean="0"/>
            <a:t>아이디어 최종보고</a:t>
          </a:r>
          <a:endParaRPr lang="ko-KR" altLang="en-US" sz="3000" kern="1200" dirty="0"/>
        </a:p>
      </dsp:txBody>
      <dsp:txXfrm rot="5400000">
        <a:off x="3844602" y="-119340"/>
        <a:ext cx="732631" cy="68438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F15188-D4DC-4B51-876E-E5C3B909769B}">
      <dsp:nvSpPr>
        <dsp:cNvPr id="0" name=""/>
        <dsp:cNvSpPr/>
      </dsp:nvSpPr>
      <dsp:spPr>
        <a:xfrm>
          <a:off x="1782659" y="0"/>
          <a:ext cx="2656246" cy="243840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600" kern="1200" dirty="0" smtClean="0">
              <a:latin typeface="휴먼매직체" pitchFamily="18" charset="-127"/>
              <a:ea typeface="휴먼매직체" pitchFamily="18" charset="-127"/>
            </a:rPr>
            <a:t>주변청결</a:t>
          </a:r>
          <a:endParaRPr lang="ko-KR" altLang="en-US" sz="3600" kern="1200" dirty="0">
            <a:latin typeface="휴먼매직체" pitchFamily="18" charset="-127"/>
            <a:ea typeface="휴먼매직체" pitchFamily="18" charset="-127"/>
          </a:endParaRPr>
        </a:p>
      </dsp:txBody>
      <dsp:txXfrm>
        <a:off x="2136825" y="426720"/>
        <a:ext cx="1947914" cy="1097280"/>
      </dsp:txXfrm>
    </dsp:sp>
    <dsp:sp modelId="{15DE2FBA-A00E-44BC-B37C-B1A9591DD4D1}">
      <dsp:nvSpPr>
        <dsp:cNvPr id="0" name=""/>
        <dsp:cNvSpPr/>
      </dsp:nvSpPr>
      <dsp:spPr>
        <a:xfrm>
          <a:off x="2686497" y="1461383"/>
          <a:ext cx="2673437" cy="2602138"/>
        </a:xfrm>
        <a:prstGeom prst="ellipse">
          <a:avLst/>
        </a:prstGeom>
        <a:solidFill>
          <a:schemeClr val="accent3">
            <a:alpha val="50000"/>
            <a:hueOff val="5625132"/>
            <a:satOff val="-8440"/>
            <a:lumOff val="-13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600" kern="1200" dirty="0" smtClean="0">
              <a:latin typeface="휴먼매직체" pitchFamily="18" charset="-127"/>
              <a:ea typeface="휴먼매직체" pitchFamily="18" charset="-127"/>
            </a:rPr>
            <a:t>배치상태</a:t>
          </a:r>
          <a:endParaRPr lang="ko-KR" altLang="en-US" sz="3600" kern="1200" dirty="0">
            <a:latin typeface="휴먼매직체" pitchFamily="18" charset="-127"/>
            <a:ea typeface="휴먼매직체" pitchFamily="18" charset="-127"/>
          </a:endParaRPr>
        </a:p>
      </dsp:txBody>
      <dsp:txXfrm>
        <a:off x="3504123" y="2133603"/>
        <a:ext cx="1604062" cy="1431176"/>
      </dsp:txXfrm>
    </dsp:sp>
    <dsp:sp modelId="{B909FB91-CED6-4F19-AF53-4F5A5A54DA3F}">
      <dsp:nvSpPr>
        <dsp:cNvPr id="0" name=""/>
        <dsp:cNvSpPr/>
      </dsp:nvSpPr>
      <dsp:spPr>
        <a:xfrm>
          <a:off x="846549" y="1625599"/>
          <a:ext cx="2656246" cy="2438400"/>
        </a:xfrm>
        <a:prstGeom prst="ellipse">
          <a:avLst/>
        </a:prstGeom>
        <a:solidFill>
          <a:schemeClr val="accent3">
            <a:alpha val="50000"/>
            <a:hueOff val="11250264"/>
            <a:satOff val="-16880"/>
            <a:lumOff val="-274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22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100" kern="1200" dirty="0" smtClean="0"/>
            <a:t> </a:t>
          </a:r>
          <a:r>
            <a:rPr lang="ko-KR" altLang="en-US" sz="3600" kern="1200" dirty="0" smtClean="0">
              <a:latin typeface="휴먼매직체" pitchFamily="18" charset="-127"/>
              <a:ea typeface="휴먼매직체" pitchFamily="18" charset="-127"/>
            </a:rPr>
            <a:t>디자인</a:t>
          </a:r>
          <a:endParaRPr lang="ko-KR" altLang="en-US" sz="3600" kern="1200" dirty="0">
            <a:latin typeface="휴먼매직체" pitchFamily="18" charset="-127"/>
            <a:ea typeface="휴먼매직체" pitchFamily="18" charset="-127"/>
          </a:endParaRPr>
        </a:p>
      </dsp:txBody>
      <dsp:txXfrm>
        <a:off x="1096679" y="2255519"/>
        <a:ext cx="1593747" cy="134112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EBF740-4736-48A0-9683-9D4EF59D9CA3}">
      <dsp:nvSpPr>
        <dsp:cNvPr id="0" name=""/>
        <dsp:cNvSpPr/>
      </dsp:nvSpPr>
      <dsp:spPr>
        <a:xfrm>
          <a:off x="288032" y="0"/>
          <a:ext cx="1800200" cy="180020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dirty="0" smtClean="0">
              <a:latin typeface="휴먼매직체" pitchFamily="18" charset="-127"/>
              <a:ea typeface="휴먼매직체" pitchFamily="18" charset="-127"/>
            </a:rPr>
            <a:t>주변청결</a:t>
          </a:r>
          <a:endParaRPr lang="ko-KR" altLang="en-US" sz="2400" kern="1200" dirty="0">
            <a:latin typeface="휴먼매직체" pitchFamily="18" charset="-127"/>
            <a:ea typeface="휴먼매직체" pitchFamily="18" charset="-127"/>
          </a:endParaRPr>
        </a:p>
      </dsp:txBody>
      <dsp:txXfrm>
        <a:off x="288032" y="0"/>
        <a:ext cx="1800200" cy="18002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EBF740-4736-48A0-9683-9D4EF59D9CA3}">
      <dsp:nvSpPr>
        <dsp:cNvPr id="0" name=""/>
        <dsp:cNvSpPr/>
      </dsp:nvSpPr>
      <dsp:spPr>
        <a:xfrm>
          <a:off x="288032" y="0"/>
          <a:ext cx="1800200" cy="180020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dirty="0" smtClean="0">
              <a:latin typeface="휴먼매직체" pitchFamily="18" charset="-127"/>
              <a:ea typeface="휴먼매직체" pitchFamily="18" charset="-127"/>
            </a:rPr>
            <a:t>디자인</a:t>
          </a:r>
          <a:endParaRPr lang="ko-KR" altLang="en-US" sz="2400" kern="1200" dirty="0">
            <a:latin typeface="휴먼매직체" pitchFamily="18" charset="-127"/>
            <a:ea typeface="휴먼매직체" pitchFamily="18" charset="-127"/>
          </a:endParaRPr>
        </a:p>
      </dsp:txBody>
      <dsp:txXfrm>
        <a:off x="288032" y="0"/>
        <a:ext cx="1800200" cy="18002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4CDBD0-4624-4926-932A-E7E2DD0E1223}">
      <dsp:nvSpPr>
        <dsp:cNvPr id="0" name=""/>
        <dsp:cNvSpPr/>
      </dsp:nvSpPr>
      <dsp:spPr>
        <a:xfrm>
          <a:off x="0" y="0"/>
          <a:ext cx="8183659" cy="505633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1DFD05-8C9E-40B6-82DD-51313F67CF24}">
      <dsp:nvSpPr>
        <dsp:cNvPr id="0" name=""/>
        <dsp:cNvSpPr/>
      </dsp:nvSpPr>
      <dsp:spPr>
        <a:xfrm>
          <a:off x="932574" y="3759891"/>
          <a:ext cx="186073" cy="186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562F3E-E203-4FAF-86AE-E4E1115EEBCC}">
      <dsp:nvSpPr>
        <dsp:cNvPr id="0" name=""/>
        <dsp:cNvSpPr/>
      </dsp:nvSpPr>
      <dsp:spPr>
        <a:xfrm>
          <a:off x="0" y="2448274"/>
          <a:ext cx="1806294" cy="1203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596" tIns="0" rIns="0" bIns="0" numCol="1" spcCol="1270" anchor="t" anchorCtr="0">
          <a:noAutofit/>
        </a:bodyPr>
        <a:lstStyle/>
        <a:p>
          <a:pPr lvl="0" algn="l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kern="1200" dirty="0" smtClean="0"/>
            <a:t>휴지통 주변에 악취를 제거하기 위해 방향제를 주기적으로 뿌려주는 휴지통을 설계한다</a:t>
          </a:r>
          <a:r>
            <a:rPr lang="en-US" altLang="ko-KR" sz="1300" kern="1200" dirty="0" smtClean="0"/>
            <a:t>.</a:t>
          </a:r>
          <a:endParaRPr lang="ko-KR" altLang="en-US" sz="1300" kern="1200" dirty="0"/>
        </a:p>
      </dsp:txBody>
      <dsp:txXfrm>
        <a:off x="0" y="2448274"/>
        <a:ext cx="1806294" cy="1203407"/>
      </dsp:txXfrm>
    </dsp:sp>
    <dsp:sp modelId="{5FC5215B-A05F-4BDF-BCBA-634450BD5AD6}">
      <dsp:nvSpPr>
        <dsp:cNvPr id="0" name=""/>
        <dsp:cNvSpPr/>
      </dsp:nvSpPr>
      <dsp:spPr>
        <a:xfrm>
          <a:off x="1939796" y="2792108"/>
          <a:ext cx="291244" cy="2912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6CDBCE-85C9-4DC2-92AD-D38CD17D9301}">
      <dsp:nvSpPr>
        <dsp:cNvPr id="0" name=""/>
        <dsp:cNvSpPr/>
      </dsp:nvSpPr>
      <dsp:spPr>
        <a:xfrm>
          <a:off x="2164546" y="3168351"/>
          <a:ext cx="1342962" cy="1366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325" tIns="0" rIns="0" bIns="0" numCol="1" spcCol="1270" anchor="t" anchorCtr="0">
          <a:noAutofit/>
        </a:bodyPr>
        <a:lstStyle/>
        <a:p>
          <a:pPr lvl="0" algn="l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300" kern="1200" dirty="0" smtClean="0"/>
            <a:t>LED</a:t>
          </a:r>
          <a:r>
            <a:rPr lang="ko-KR" altLang="en-US" sz="1300" kern="1200" dirty="0" smtClean="0"/>
            <a:t>를 넣어 잘 띄게 만들고 센서를 달아 말하는 휴지통을 설계한다</a:t>
          </a:r>
          <a:r>
            <a:rPr lang="en-US" altLang="ko-KR" sz="1300" kern="1200" dirty="0" smtClean="0"/>
            <a:t>.</a:t>
          </a:r>
          <a:endParaRPr lang="ko-KR" altLang="en-US" sz="1300" kern="1200" dirty="0"/>
        </a:p>
      </dsp:txBody>
      <dsp:txXfrm>
        <a:off x="2164546" y="3168351"/>
        <a:ext cx="1342962" cy="1366987"/>
      </dsp:txXfrm>
    </dsp:sp>
    <dsp:sp modelId="{ECCF9FC8-BC33-4918-AC0D-6C0B1E0092C6}">
      <dsp:nvSpPr>
        <dsp:cNvPr id="0" name=""/>
        <dsp:cNvSpPr/>
      </dsp:nvSpPr>
      <dsp:spPr>
        <a:xfrm>
          <a:off x="3234218" y="2020511"/>
          <a:ext cx="388326" cy="3883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D45B6-37FA-4578-BABE-0DE072F8725E}">
      <dsp:nvSpPr>
        <dsp:cNvPr id="0" name=""/>
        <dsp:cNvSpPr/>
      </dsp:nvSpPr>
      <dsp:spPr>
        <a:xfrm>
          <a:off x="2812613" y="216021"/>
          <a:ext cx="1561396" cy="2841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66" tIns="0" rIns="0" bIns="0" numCol="1" spcCol="1270" anchor="t" anchorCtr="0">
          <a:noAutofit/>
        </a:bodyPr>
        <a:lstStyle/>
        <a:p>
          <a:pPr lvl="0" algn="l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kern="1200" dirty="0" smtClean="0"/>
            <a:t>공청소기처럼 흡입력을 가진 휴지통을 만들어 길거리에 버리더라도 주변을 청결한 휴지통을 설계한다</a:t>
          </a:r>
          <a:r>
            <a:rPr lang="en-US" altLang="ko-KR" sz="1300" kern="1200" dirty="0" smtClean="0"/>
            <a:t>.</a:t>
          </a:r>
          <a:endParaRPr lang="ko-KR" altLang="en-US" sz="1300" kern="1200" dirty="0"/>
        </a:p>
      </dsp:txBody>
      <dsp:txXfrm>
        <a:off x="2812613" y="216021"/>
        <a:ext cx="1561396" cy="2841660"/>
      </dsp:txXfrm>
    </dsp:sp>
    <dsp:sp modelId="{33C153DE-2C17-458A-8C79-E906ACD55BC8}">
      <dsp:nvSpPr>
        <dsp:cNvPr id="0" name=""/>
        <dsp:cNvSpPr/>
      </dsp:nvSpPr>
      <dsp:spPr>
        <a:xfrm>
          <a:off x="4738983" y="1417796"/>
          <a:ext cx="501588" cy="5015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2F1690-E20A-4CDB-A040-2FACBD76D3F8}">
      <dsp:nvSpPr>
        <dsp:cNvPr id="0" name=""/>
        <dsp:cNvSpPr/>
      </dsp:nvSpPr>
      <dsp:spPr>
        <a:xfrm>
          <a:off x="4324785" y="2088230"/>
          <a:ext cx="1618027" cy="2434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781" tIns="0" rIns="0" bIns="0" numCol="1" spcCol="1270" anchor="t" anchorCtr="0">
          <a:noAutofit/>
        </a:bodyPr>
        <a:lstStyle/>
        <a:p>
          <a:pPr lvl="0" algn="l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kern="1200" dirty="0" smtClean="0"/>
            <a:t>농구골대 모양으로 벽을 뚫어 휴지통을 설계한다</a:t>
          </a:r>
          <a:r>
            <a:rPr lang="en-US" altLang="ko-KR" sz="1300" kern="1200" dirty="0" smtClean="0"/>
            <a:t>.</a:t>
          </a:r>
          <a:endParaRPr lang="ko-KR" altLang="en-US" sz="1300" kern="1200" dirty="0"/>
        </a:p>
      </dsp:txBody>
      <dsp:txXfrm>
        <a:off x="4324785" y="2088230"/>
        <a:ext cx="1618027" cy="2434433"/>
      </dsp:txXfrm>
    </dsp:sp>
    <dsp:sp modelId="{E9803C32-31F0-443E-A979-0AAC37FF963B}">
      <dsp:nvSpPr>
        <dsp:cNvPr id="0" name=""/>
        <dsp:cNvSpPr/>
      </dsp:nvSpPr>
      <dsp:spPr>
        <a:xfrm>
          <a:off x="6288245" y="1015312"/>
          <a:ext cx="639120" cy="6391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4F4712-89D0-4601-BA3F-3CBB8D003A68}">
      <dsp:nvSpPr>
        <dsp:cNvPr id="0" name=""/>
        <dsp:cNvSpPr/>
      </dsp:nvSpPr>
      <dsp:spPr>
        <a:xfrm>
          <a:off x="6192692" y="1800185"/>
          <a:ext cx="2126395" cy="2249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657" tIns="0" rIns="0" bIns="0" numCol="1" spcCol="1270" anchor="t" anchorCtr="0">
          <a:noAutofit/>
        </a:bodyPr>
        <a:lstStyle/>
        <a:p>
          <a:pPr lvl="0" algn="l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kern="1200" dirty="0" smtClean="0"/>
            <a:t>휴지를 버리고 묻은 손을 태양광을 이용한 펌프로  물로 씻고 이 물을 이용해  담배를 피고 남은 연기나 열을 감지하여 화재를 방지를 만들어주는 휴지통을 설계한다</a:t>
          </a:r>
          <a:r>
            <a:rPr lang="en-US" altLang="ko-KR" sz="1300" kern="1200" dirty="0" smtClean="0"/>
            <a:t>.</a:t>
          </a:r>
          <a:endParaRPr lang="ko-KR" altLang="en-US" sz="1300" kern="1200" dirty="0"/>
        </a:p>
      </dsp:txBody>
      <dsp:txXfrm>
        <a:off x="6192692" y="1800185"/>
        <a:ext cx="2126395" cy="22497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E078A-5E52-4796-85C4-1B4DAFA26CB3}" type="datetimeFigureOut">
              <a:rPr lang="ko-KR" altLang="en-US" smtClean="0"/>
              <a:pPr/>
              <a:t>2010-12-07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D5CAA-831B-4473-AB9A-4518BC95FC9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D5CAA-831B-4473-AB9A-4518BC95FC98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D5CAA-831B-4473-AB9A-4518BC95FC98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D5CAA-831B-4473-AB9A-4518BC95FC98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D5CAA-831B-4473-AB9A-4518BC95FC98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D5CAA-831B-4473-AB9A-4518BC95FC98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A091F-5166-4CF8-9706-32E96E192508}" type="datetimeFigureOut">
              <a:rPr lang="ko-KR" altLang="en-US" smtClean="0"/>
              <a:pPr/>
              <a:t>2010-12-07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502A-7E12-41A1-B0C2-A22CB71A4B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A091F-5166-4CF8-9706-32E96E192508}" type="datetimeFigureOut">
              <a:rPr lang="ko-KR" altLang="en-US" smtClean="0"/>
              <a:pPr/>
              <a:t>2010-12-07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502A-7E12-41A1-B0C2-A22CB71A4B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A091F-5166-4CF8-9706-32E96E192508}" type="datetimeFigureOut">
              <a:rPr lang="ko-KR" altLang="en-US" smtClean="0"/>
              <a:pPr/>
              <a:t>2010-12-07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502A-7E12-41A1-B0C2-A22CB71A4B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A091F-5166-4CF8-9706-32E96E192508}" type="datetimeFigureOut">
              <a:rPr lang="ko-KR" altLang="en-US" smtClean="0"/>
              <a:pPr/>
              <a:t>2010-12-07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502A-7E12-41A1-B0C2-A22CB71A4B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A091F-5166-4CF8-9706-32E96E192508}" type="datetimeFigureOut">
              <a:rPr lang="ko-KR" altLang="en-US" smtClean="0"/>
              <a:pPr/>
              <a:t>2010-12-07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502A-7E12-41A1-B0C2-A22CB71A4B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A091F-5166-4CF8-9706-32E96E192508}" type="datetimeFigureOut">
              <a:rPr lang="ko-KR" altLang="en-US" smtClean="0"/>
              <a:pPr/>
              <a:t>2010-12-07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502A-7E12-41A1-B0C2-A22CB71A4B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A091F-5166-4CF8-9706-32E96E192508}" type="datetimeFigureOut">
              <a:rPr lang="ko-KR" altLang="en-US" smtClean="0"/>
              <a:pPr/>
              <a:t>2010-12-07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502A-7E12-41A1-B0C2-A22CB71A4B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A091F-5166-4CF8-9706-32E96E192508}" type="datetimeFigureOut">
              <a:rPr lang="ko-KR" altLang="en-US" smtClean="0"/>
              <a:pPr/>
              <a:t>2010-12-07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502A-7E12-41A1-B0C2-A22CB71A4B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A091F-5166-4CF8-9706-32E96E192508}" type="datetimeFigureOut">
              <a:rPr lang="ko-KR" altLang="en-US" smtClean="0"/>
              <a:pPr/>
              <a:t>2010-12-07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502A-7E12-41A1-B0C2-A22CB71A4B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A091F-5166-4CF8-9706-32E96E192508}" type="datetimeFigureOut">
              <a:rPr lang="ko-KR" altLang="en-US" smtClean="0"/>
              <a:pPr/>
              <a:t>2010-12-07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502A-7E12-41A1-B0C2-A22CB71A4B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A091F-5166-4CF8-9706-32E96E192508}" type="datetimeFigureOut">
              <a:rPr lang="ko-KR" altLang="en-US" smtClean="0"/>
              <a:pPr/>
              <a:t>2010-12-07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502A-7E12-41A1-B0C2-A22CB71A4B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chemeClr val="bg1">
                <a:lumMod val="95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A091F-5166-4CF8-9706-32E96E192508}" type="datetimeFigureOut">
              <a:rPr lang="ko-KR" altLang="en-US" smtClean="0"/>
              <a:pPr/>
              <a:t>2010-12-07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2502A-7E12-41A1-B0C2-A22CB71A4B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915514588_7e81d00cee_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</p:spPr>
      </p:pic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1115616" y="1700808"/>
            <a:ext cx="42484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  <a:sp3d extrusionH="57150">
              <a:bevelT w="38100" h="38100"/>
              <a:bevelB w="38100" h="38100"/>
            </a:sp3d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4800" b="1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HY견고딕" pitchFamily="18" charset="-127"/>
                <a:ea typeface="HY견고딕" pitchFamily="18" charset="-127"/>
              </a:rPr>
              <a:t>입문공학설계</a:t>
            </a:r>
            <a:endParaRPr kumimoji="1" lang="ko-KR" sz="4800" b="1" i="0" u="none" strike="noStrike" cap="none" normalizeH="0" dirty="0" smtClean="0">
              <a:ln>
                <a:noFill/>
              </a:ln>
              <a:solidFill>
                <a:schemeClr val="tx2"/>
              </a:solidFill>
              <a:effectLst>
                <a:reflection blurRad="6350" stA="60000" endA="900" endPos="60000" dist="29997" dir="5400000" sy="-100000" algn="bl" rotWithShape="0"/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483768" y="2636912"/>
            <a:ext cx="325202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  <a:reflection blurRad="6350" stA="60000" endA="900" endPos="60000" dist="60007" dir="5400000" sy="-100000" algn="bl" rotWithShape="0"/>
                </a:effectLst>
                <a:latin typeface="HY견고딕" pitchFamily="18" charset="-127"/>
                <a:ea typeface="HY견고딕" pitchFamily="18" charset="-127"/>
              </a:rPr>
              <a:t>최 종 발 표</a:t>
            </a:r>
            <a:endParaRPr kumimoji="1" lang="ko-KR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  <a:reflection blurRad="6350" stA="60000" endA="900" endPos="60000" dist="60007" dir="5400000" sy="-100000" algn="bl" rotWithShape="0"/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83568" y="4653136"/>
            <a:ext cx="576064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altLang="ko-KR" dirty="0" smtClean="0">
              <a:latin typeface="휴먼매직체" pitchFamily="18" charset="-127"/>
              <a:ea typeface="휴먼매직체" pitchFamily="18" charset="-127"/>
            </a:endParaRPr>
          </a:p>
          <a:p>
            <a:pPr algn="ctr"/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팀 명 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: 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국 가 대 표</a:t>
            </a:r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pPr algn="ctr"/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pPr algn="ctr"/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조원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: 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전 홍규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, 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박 기범 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,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이 승준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, 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이 주원 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,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윤 호영 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,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이 상언 </a:t>
            </a:r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pPr algn="ctr"/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pPr algn="ctr"/>
            <a:r>
              <a:rPr lang="ko-KR" altLang="en-US" sz="2000" b="1" dirty="0" smtClean="0">
                <a:latin typeface="휴먼매직체" pitchFamily="18" charset="-127"/>
                <a:ea typeface="휴먼매직체" pitchFamily="18" charset="-127"/>
              </a:rPr>
              <a:t>발표자 </a:t>
            </a:r>
            <a:r>
              <a:rPr lang="en-US" altLang="ko-KR" sz="2000" b="1" dirty="0" smtClean="0">
                <a:latin typeface="휴먼매직체" pitchFamily="18" charset="-127"/>
                <a:ea typeface="휴먼매직체" pitchFamily="18" charset="-127"/>
              </a:rPr>
              <a:t>:</a:t>
            </a:r>
            <a:r>
              <a:rPr lang="en-US" altLang="ko-KR" sz="2000" b="1" u="sng" dirty="0" smtClean="0">
                <a:latin typeface="휴먼매직체" pitchFamily="18" charset="-127"/>
                <a:ea typeface="휴먼매직체" pitchFamily="18" charset="-127"/>
              </a:rPr>
              <a:t> </a:t>
            </a:r>
            <a:r>
              <a:rPr lang="ko-KR" altLang="en-US" sz="2000" b="1" u="sng" dirty="0" smtClean="0">
                <a:latin typeface="휴먼매직체" pitchFamily="18" charset="-127"/>
                <a:ea typeface="휴먼매직체" pitchFamily="18" charset="-127"/>
              </a:rPr>
              <a:t>이 주원</a:t>
            </a:r>
            <a:r>
              <a:rPr lang="en-US" altLang="ko-KR" sz="2000" b="1" u="sng" dirty="0" smtClean="0">
                <a:latin typeface="휴먼매직체" pitchFamily="18" charset="-127"/>
                <a:ea typeface="휴먼매직체" pitchFamily="18" charset="-127"/>
              </a:rPr>
              <a:t>,</a:t>
            </a:r>
            <a:r>
              <a:rPr lang="ko-KR" altLang="en-US" sz="2000" b="1" u="sng" dirty="0" smtClean="0">
                <a:latin typeface="휴먼매직체" pitchFamily="18" charset="-127"/>
                <a:ea typeface="휴먼매직체" pitchFamily="18" charset="-127"/>
              </a:rPr>
              <a:t> 이 상언</a:t>
            </a:r>
            <a:endParaRPr lang="ko-KR" altLang="en-US" sz="2000" b="1" u="sng" dirty="0"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331640" y="429309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팀 프로젝트 주제  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: 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깨끗하고 정돈된 휴지통</a:t>
            </a:r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755576" y="476672"/>
            <a:ext cx="6624736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4000" b="1" dirty="0" smtClean="0">
                <a:solidFill>
                  <a:schemeClr val="tx2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HY견고딕" pitchFamily="18" charset="-127"/>
                <a:ea typeface="HY견고딕" pitchFamily="18" charset="-127"/>
              </a:rPr>
              <a:t>아이디어 설명  </a:t>
            </a:r>
            <a:endParaRPr kumimoji="1" lang="ko-KR" altLang="ko-KR" sz="4000" b="1" dirty="0" smtClean="0">
              <a:solidFill>
                <a:schemeClr val="tx2"/>
              </a:solidFill>
              <a:effectLst>
                <a:reflection blurRad="6350" stA="60000" endA="900" endPos="60000" dist="29997" dir="5400000" sy="-100000" algn="bl" rotWithShape="0"/>
              </a:effectLst>
              <a:latin typeface="HY견고딕" pitchFamily="18" charset="-127"/>
              <a:ea typeface="HY견고딕" pitchFamily="18" charset="-127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ko-KR" sz="4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4" name="그림 3" descr="d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3501008"/>
            <a:ext cx="2743200" cy="3000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그림 5" descr="sdsd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772816"/>
            <a:ext cx="1800200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67544" y="3140968"/>
            <a:ext cx="266429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 smtClean="0">
                <a:solidFill>
                  <a:schemeClr val="tx2"/>
                </a:solidFill>
              </a:rPr>
              <a:t>솔라</a:t>
            </a:r>
            <a:r>
              <a:rPr lang="ko-KR" altLang="en-US" sz="2000" dirty="0" smtClean="0">
                <a:solidFill>
                  <a:schemeClr val="tx2"/>
                </a:solidFill>
              </a:rPr>
              <a:t> 판</a:t>
            </a:r>
            <a:r>
              <a:rPr lang="ko-KR" altLang="en-US" dirty="0" smtClean="0">
                <a:solidFill>
                  <a:schemeClr val="accent2"/>
                </a:solidFill>
              </a:rPr>
              <a:t> </a:t>
            </a:r>
            <a:endParaRPr lang="en-US" altLang="ko-KR" dirty="0" smtClean="0">
              <a:solidFill>
                <a:schemeClr val="accent2"/>
              </a:solidFill>
            </a:endParaRPr>
          </a:p>
          <a:p>
            <a:r>
              <a:rPr lang="ko-KR" altLang="en-US" dirty="0" smtClean="0"/>
              <a:t>태양에너지를 전기에너지로 변환시키는 장치로 여러 장의 태양전지로 구성되어 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가격 </a:t>
            </a:r>
            <a:r>
              <a:rPr lang="en-US" altLang="ko-KR" dirty="0" smtClean="0"/>
              <a:t>: 20</a:t>
            </a:r>
            <a:r>
              <a:rPr lang="ko-KR" altLang="en-US" dirty="0" err="1" smtClean="0"/>
              <a:t>만원대</a:t>
            </a:r>
            <a:r>
              <a:rPr lang="en-US" altLang="ko-KR" dirty="0" smtClean="0"/>
              <a:t>)</a:t>
            </a:r>
            <a:endParaRPr lang="ko-KR" altLang="en-US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395536" y="3068960"/>
            <a:ext cx="2880320" cy="187220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그림 15" descr="sdsd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3356992"/>
            <a:ext cx="1296144" cy="936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Relaxed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오른쪽 화살표 22"/>
          <p:cNvSpPr/>
          <p:nvPr/>
        </p:nvSpPr>
        <p:spPr>
          <a:xfrm>
            <a:off x="3059832" y="2132856"/>
            <a:ext cx="648072" cy="28803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" name="오른쪽 화살표 23"/>
          <p:cNvSpPr/>
          <p:nvPr/>
        </p:nvSpPr>
        <p:spPr>
          <a:xfrm>
            <a:off x="3779912" y="2132856"/>
            <a:ext cx="648072" cy="28803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6" name="아래쪽 화살표 25"/>
          <p:cNvSpPr/>
          <p:nvPr/>
        </p:nvSpPr>
        <p:spPr>
          <a:xfrm>
            <a:off x="4499992" y="2276872"/>
            <a:ext cx="360040" cy="720080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7" name="아래쪽 화살표 26"/>
          <p:cNvSpPr/>
          <p:nvPr/>
        </p:nvSpPr>
        <p:spPr>
          <a:xfrm>
            <a:off x="6084168" y="5085184"/>
            <a:ext cx="360040" cy="720080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8" name="왼쪽 화살표 27"/>
          <p:cNvSpPr/>
          <p:nvPr/>
        </p:nvSpPr>
        <p:spPr>
          <a:xfrm>
            <a:off x="6228184" y="5949280"/>
            <a:ext cx="792088" cy="360040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9" name="그림 28" descr="인버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4509120"/>
            <a:ext cx="1152128" cy="1296144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30" name="직사각형 29"/>
          <p:cNvSpPr/>
          <p:nvPr/>
        </p:nvSpPr>
        <p:spPr>
          <a:xfrm>
            <a:off x="5364088" y="476672"/>
            <a:ext cx="3672408" cy="288032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3" name="그림 32" descr="인버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5373216"/>
            <a:ext cx="832092" cy="936104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34" name="직사각형 33"/>
          <p:cNvSpPr/>
          <p:nvPr/>
        </p:nvSpPr>
        <p:spPr>
          <a:xfrm>
            <a:off x="5327576" y="476672"/>
            <a:ext cx="38164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 smtClean="0">
                <a:solidFill>
                  <a:schemeClr val="accent6">
                    <a:lumMod val="75000"/>
                  </a:schemeClr>
                </a:solidFill>
              </a:rPr>
              <a:t>인버터 </a:t>
            </a:r>
            <a:r>
              <a:rPr lang="en-US" altLang="ko-KR" sz="2000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ko-KR" altLang="en-US" sz="2000" dirty="0" smtClean="0">
                <a:solidFill>
                  <a:schemeClr val="accent6">
                    <a:lumMod val="75000"/>
                  </a:schemeClr>
                </a:solidFill>
              </a:rPr>
              <a:t>전력변환장치</a:t>
            </a:r>
            <a:r>
              <a:rPr lang="en-US" altLang="ko-KR" sz="20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r>
              <a:rPr lang="en-US" altLang="ko-KR" dirty="0" smtClean="0"/>
              <a:t>220V </a:t>
            </a:r>
            <a:r>
              <a:rPr lang="ko-KR" altLang="en-US" dirty="0" smtClean="0"/>
              <a:t>교류전기를 사용 할 경우에는 직류를 교류로 전환시켜주는 인버터가 추가로 필요합니다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인버터란 태양전지에서 얻어지는 </a:t>
            </a:r>
            <a:r>
              <a:rPr lang="en-US" altLang="ko-KR" dirty="0" smtClean="0"/>
              <a:t>12V </a:t>
            </a:r>
            <a:r>
              <a:rPr lang="ko-KR" altLang="en-US" dirty="0" smtClean="0"/>
              <a:t>직류전류를 </a:t>
            </a:r>
            <a:r>
              <a:rPr lang="en-US" altLang="ko-KR" dirty="0" smtClean="0"/>
              <a:t>220V </a:t>
            </a:r>
            <a:r>
              <a:rPr lang="ko-KR" altLang="en-US" dirty="0" smtClean="0"/>
              <a:t>교류전류로 변환시켜주는 장치입니다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 장치를 사용하면 일반 전기기기를 그대로 사용할 수 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가격 </a:t>
            </a:r>
            <a:r>
              <a:rPr lang="en-US" altLang="ko-KR" dirty="0" smtClean="0"/>
              <a:t>: 5</a:t>
            </a:r>
            <a:r>
              <a:rPr lang="ko-KR" altLang="en-US" dirty="0" err="1" smtClean="0"/>
              <a:t>만원대</a:t>
            </a:r>
            <a:r>
              <a:rPr lang="en-US" altLang="ko-KR" dirty="0" smtClean="0"/>
              <a:t>)</a:t>
            </a:r>
            <a:endParaRPr lang="ko-KR" altLang="en-US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755576" y="476672"/>
            <a:ext cx="6624736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4000" b="1" dirty="0" smtClean="0">
                <a:solidFill>
                  <a:schemeClr val="tx2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HY견고딕" pitchFamily="18" charset="-127"/>
                <a:ea typeface="HY견고딕" pitchFamily="18" charset="-127"/>
              </a:rPr>
              <a:t>아이디어 설명  </a:t>
            </a:r>
            <a:endParaRPr kumimoji="1" lang="ko-KR" altLang="ko-KR" sz="4000" b="1" dirty="0" smtClean="0">
              <a:solidFill>
                <a:schemeClr val="tx2"/>
              </a:solidFill>
              <a:effectLst>
                <a:reflection blurRad="6350" stA="60000" endA="900" endPos="60000" dist="29997" dir="5400000" sy="-100000" algn="bl" rotWithShape="0"/>
              </a:effectLst>
              <a:latin typeface="HY견고딕" pitchFamily="18" charset="-127"/>
              <a:ea typeface="HY견고딕" pitchFamily="18" charset="-127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ko-KR" sz="4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868144" y="1772816"/>
            <a:ext cx="31500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accent4"/>
                </a:solidFill>
                <a:latin typeface="+mj-lt"/>
              </a:rPr>
              <a:t>LED </a:t>
            </a:r>
            <a:r>
              <a:rPr lang="ko-KR" altLang="en-US" sz="2000" dirty="0" smtClean="0">
                <a:solidFill>
                  <a:schemeClr val="accent4"/>
                </a:solidFill>
                <a:latin typeface="+mj-lt"/>
              </a:rPr>
              <a:t>전광판</a:t>
            </a:r>
            <a:endParaRPr lang="en-US" altLang="ko-KR" sz="2000" dirty="0" smtClean="0">
              <a:solidFill>
                <a:schemeClr val="accent4"/>
              </a:solidFill>
              <a:latin typeface="+mj-lt"/>
            </a:endParaRPr>
          </a:p>
          <a:p>
            <a:r>
              <a:rPr lang="ko-KR" altLang="en-US" dirty="0" smtClean="0">
                <a:latin typeface="+mj-lt"/>
              </a:rPr>
              <a:t>발광 다이오드 순방향으로 전압을 가했을 때 발광하는 반도체소자이다</a:t>
            </a:r>
            <a:r>
              <a:rPr lang="en-US" altLang="ko-KR" dirty="0" smtClean="0">
                <a:latin typeface="+mj-lt"/>
              </a:rPr>
              <a:t>.</a:t>
            </a:r>
            <a:r>
              <a:rPr lang="ko-KR" altLang="en-US" dirty="0" smtClean="0">
                <a:latin typeface="+mj-lt"/>
              </a:rPr>
              <a:t>수명도 백열전구 보다 상당히 길다</a:t>
            </a:r>
            <a:r>
              <a:rPr lang="en-US" altLang="ko-KR" dirty="0" smtClean="0">
                <a:latin typeface="+mj-lt"/>
              </a:rPr>
              <a:t>.</a:t>
            </a:r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가격 </a:t>
            </a:r>
            <a:r>
              <a:rPr lang="en-US" altLang="ko-KR" dirty="0" smtClean="0"/>
              <a:t>: 5 </a:t>
            </a:r>
            <a:r>
              <a:rPr lang="ko-KR" altLang="en-US" dirty="0" err="1" smtClean="0"/>
              <a:t>만원대</a:t>
            </a:r>
            <a:r>
              <a:rPr lang="en-US" altLang="ko-KR" dirty="0" smtClean="0"/>
              <a:t>)</a:t>
            </a:r>
            <a:endParaRPr lang="ko-KR" altLang="en-US" dirty="0" smtClean="0"/>
          </a:p>
          <a:p>
            <a:endParaRPr lang="en-US" altLang="ko-KR" dirty="0">
              <a:latin typeface="+mj-lt"/>
            </a:endParaRPr>
          </a:p>
        </p:txBody>
      </p:sp>
      <p:pic>
        <p:nvPicPr>
          <p:cNvPr id="12" name="그림 11" descr="F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348880"/>
            <a:ext cx="1336961" cy="1152128"/>
          </a:xfrm>
          <a:prstGeom prst="rect">
            <a:avLst/>
          </a:prstGeom>
          <a:ln w="38100" cap="sq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그림 12" descr="d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2420888"/>
            <a:ext cx="2743200" cy="3000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직사각형 13"/>
          <p:cNvSpPr/>
          <p:nvPr/>
        </p:nvSpPr>
        <p:spPr>
          <a:xfrm>
            <a:off x="5940152" y="1772816"/>
            <a:ext cx="2880320" cy="172819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그림 15" descr="wewe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3717032"/>
            <a:ext cx="1080120" cy="1368152"/>
          </a:xfrm>
          <a:prstGeom prst="rect">
            <a:avLst/>
          </a:prstGeom>
        </p:spPr>
      </p:pic>
      <p:sp>
        <p:nvSpPr>
          <p:cNvPr id="17" name="아래쪽 화살표 16"/>
          <p:cNvSpPr/>
          <p:nvPr/>
        </p:nvSpPr>
        <p:spPr>
          <a:xfrm>
            <a:off x="6444208" y="3573016"/>
            <a:ext cx="360040" cy="504056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왼쪽 화살표 18"/>
          <p:cNvSpPr/>
          <p:nvPr/>
        </p:nvSpPr>
        <p:spPr>
          <a:xfrm>
            <a:off x="5580112" y="4077072"/>
            <a:ext cx="504056" cy="360040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왼쪽 화살표 19"/>
          <p:cNvSpPr/>
          <p:nvPr/>
        </p:nvSpPr>
        <p:spPr>
          <a:xfrm>
            <a:off x="6156176" y="4077072"/>
            <a:ext cx="504056" cy="360040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오른쪽 화살표 22"/>
          <p:cNvSpPr/>
          <p:nvPr/>
        </p:nvSpPr>
        <p:spPr>
          <a:xfrm>
            <a:off x="2483768" y="3212976"/>
            <a:ext cx="360040" cy="216024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오른쪽 화살표 24"/>
          <p:cNvSpPr/>
          <p:nvPr/>
        </p:nvSpPr>
        <p:spPr>
          <a:xfrm>
            <a:off x="2915816" y="3212976"/>
            <a:ext cx="360040" cy="216024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위쪽 화살표 25"/>
          <p:cNvSpPr/>
          <p:nvPr/>
        </p:nvSpPr>
        <p:spPr>
          <a:xfrm>
            <a:off x="3347864" y="3140968"/>
            <a:ext cx="216024" cy="216024"/>
          </a:xfrm>
          <a:prstGeom prst="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395536" y="3717032"/>
            <a:ext cx="20162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 smtClean="0">
                <a:solidFill>
                  <a:srgbClr val="00B050"/>
                </a:solidFill>
              </a:rPr>
              <a:t>흡연경보기</a:t>
            </a:r>
            <a:endParaRPr lang="en-US" altLang="ko-KR" sz="2000" dirty="0" smtClean="0">
              <a:solidFill>
                <a:srgbClr val="00B050"/>
              </a:solidFill>
            </a:endParaRPr>
          </a:p>
          <a:p>
            <a:r>
              <a:rPr lang="ko-KR" altLang="en-US" dirty="0" smtClean="0"/>
              <a:t>담배연기 및 화재로 발생한 연기를 감지해 무선으로 전송해 준다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가격 </a:t>
            </a:r>
            <a:r>
              <a:rPr lang="en-US" altLang="ko-KR" dirty="0" smtClean="0"/>
              <a:t>: 2 </a:t>
            </a:r>
            <a:r>
              <a:rPr lang="ko-KR" altLang="en-US" dirty="0" err="1" smtClean="0"/>
              <a:t>만원대</a:t>
            </a:r>
            <a:r>
              <a:rPr lang="en-US" altLang="ko-KR" dirty="0" smtClean="0"/>
              <a:t>)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28" name="직사각형 27"/>
          <p:cNvSpPr/>
          <p:nvPr/>
        </p:nvSpPr>
        <p:spPr>
          <a:xfrm>
            <a:off x="395536" y="3717032"/>
            <a:ext cx="2088232" cy="18002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755576" y="476672"/>
            <a:ext cx="6624736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4000" b="1" dirty="0" smtClean="0">
                <a:solidFill>
                  <a:schemeClr val="tx2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HY견고딕" pitchFamily="18" charset="-127"/>
                <a:ea typeface="HY견고딕" pitchFamily="18" charset="-127"/>
              </a:rPr>
              <a:t>아이디어 설명  </a:t>
            </a:r>
            <a:endParaRPr kumimoji="1" lang="ko-KR" altLang="ko-KR" sz="4000" b="1" dirty="0" smtClean="0">
              <a:solidFill>
                <a:schemeClr val="tx2"/>
              </a:solidFill>
              <a:effectLst>
                <a:reflection blurRad="6350" stA="60000" endA="900" endPos="60000" dist="29997" dir="5400000" sy="-100000" algn="bl" rotWithShape="0"/>
              </a:effectLst>
              <a:latin typeface="HY견고딕" pitchFamily="18" charset="-127"/>
              <a:ea typeface="HY견고딕" pitchFamily="18" charset="-127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ko-KR" sz="4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868144" y="2060848"/>
            <a:ext cx="3150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latin typeface="+mj-lt"/>
              </a:rPr>
              <a:t>.</a:t>
            </a:r>
            <a:endParaRPr lang="en-US" altLang="ko-KR" dirty="0">
              <a:latin typeface="+mj-lt"/>
            </a:endParaRPr>
          </a:p>
        </p:txBody>
      </p:sp>
      <p:pic>
        <p:nvPicPr>
          <p:cNvPr id="13" name="그림 12" descr="d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3645024"/>
            <a:ext cx="2743200" cy="3000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" name="직사각형 27"/>
          <p:cNvSpPr/>
          <p:nvPr/>
        </p:nvSpPr>
        <p:spPr>
          <a:xfrm>
            <a:off x="395536" y="3861048"/>
            <a:ext cx="2808312" cy="280831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" name="그림 20" descr="RGFF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1628800"/>
            <a:ext cx="2520280" cy="1368152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4" name="그림 23" descr="DS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8112" y="1628800"/>
            <a:ext cx="2664296" cy="1440160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31" name="직사각형 30"/>
          <p:cNvSpPr/>
          <p:nvPr/>
        </p:nvSpPr>
        <p:spPr>
          <a:xfrm>
            <a:off x="3851920" y="4293096"/>
            <a:ext cx="1224136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투입구</a:t>
            </a:r>
            <a:endParaRPr lang="ko-KR" altLang="en-US" sz="2400" b="1" dirty="0">
              <a:solidFill>
                <a:srgbClr val="FF0000"/>
              </a:solidFill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35" name="그림 34" descr="빛감지센서원리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4293096"/>
            <a:ext cx="2664296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6" name="TextBox 35"/>
          <p:cNvSpPr txBox="1"/>
          <p:nvPr/>
        </p:nvSpPr>
        <p:spPr>
          <a:xfrm>
            <a:off x="395536" y="3789040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rgbClr val="002060"/>
                </a:solidFill>
              </a:rPr>
              <a:t>CDS </a:t>
            </a:r>
            <a:r>
              <a:rPr lang="ko-KR" altLang="en-US" sz="2000" dirty="0" smtClean="0">
                <a:solidFill>
                  <a:srgbClr val="002060"/>
                </a:solidFill>
              </a:rPr>
              <a:t>빛 감지센서기</a:t>
            </a:r>
            <a:endParaRPr lang="ko-KR" altLang="en-US" sz="2000" dirty="0">
              <a:solidFill>
                <a:srgbClr val="002060"/>
              </a:solidFill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6732240" y="1196752"/>
            <a:ext cx="208823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 smtClean="0">
                <a:latin typeface="+mj-lt"/>
              </a:rPr>
              <a:t>빛 감지소리</a:t>
            </a:r>
            <a:endParaRPr lang="en-US" altLang="ko-KR" sz="2000" dirty="0" smtClean="0">
              <a:latin typeface="+mj-lt"/>
            </a:endParaRPr>
          </a:p>
          <a:p>
            <a:r>
              <a:rPr lang="ko-KR" altLang="en-US" dirty="0" smtClean="0"/>
              <a:t>주위환경의 빛을 감지하여 주위의 빛이 투입구를 </a:t>
            </a:r>
            <a:endParaRPr lang="en-US" altLang="ko-KR" dirty="0" smtClean="0"/>
          </a:p>
          <a:p>
            <a:r>
              <a:rPr lang="ko-KR" altLang="en-US" dirty="0" smtClean="0"/>
              <a:t>열고 들어오게</a:t>
            </a:r>
            <a:endParaRPr lang="en-US" altLang="ko-KR" dirty="0" smtClean="0"/>
          </a:p>
          <a:p>
            <a:r>
              <a:rPr lang="ko-KR" altLang="en-US" dirty="0" smtClean="0"/>
              <a:t>되면 스피커에서 소리가 나도록</a:t>
            </a:r>
            <a:endParaRPr lang="en-US" altLang="ko-KR" dirty="0" smtClean="0"/>
          </a:p>
          <a:p>
            <a:r>
              <a:rPr lang="ko-KR" altLang="en-US" dirty="0" smtClean="0"/>
              <a:t>한다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가격</a:t>
            </a:r>
            <a:r>
              <a:rPr lang="en-US" altLang="ko-KR" dirty="0" smtClean="0"/>
              <a:t>:3 </a:t>
            </a:r>
            <a:r>
              <a:rPr lang="ko-KR" altLang="en-US" dirty="0" err="1" smtClean="0"/>
              <a:t>만원대</a:t>
            </a:r>
            <a:r>
              <a:rPr lang="en-US" altLang="ko-KR" dirty="0" smtClean="0"/>
              <a:t>)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38" name="직사각형 37"/>
          <p:cNvSpPr/>
          <p:nvPr/>
        </p:nvSpPr>
        <p:spPr>
          <a:xfrm>
            <a:off x="6732240" y="1196752"/>
            <a:ext cx="2088232" cy="266429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1" name="구부러진 연결선 40"/>
          <p:cNvCxnSpPr/>
          <p:nvPr/>
        </p:nvCxnSpPr>
        <p:spPr>
          <a:xfrm>
            <a:off x="2555776" y="3140968"/>
            <a:ext cx="1440160" cy="1368152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구부러진 연결선 42"/>
          <p:cNvCxnSpPr/>
          <p:nvPr/>
        </p:nvCxnSpPr>
        <p:spPr>
          <a:xfrm rot="10800000" flipV="1">
            <a:off x="3275856" y="3068960"/>
            <a:ext cx="1296144" cy="720080"/>
          </a:xfrm>
          <a:prstGeom prst="curvedConnector3">
            <a:avLst>
              <a:gd name="adj1" fmla="val 72099"/>
            </a:avLst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/>
          <p:cNvGrpSpPr/>
          <p:nvPr/>
        </p:nvGrpSpPr>
        <p:grpSpPr>
          <a:xfrm>
            <a:off x="755576" y="4018563"/>
            <a:ext cx="7632848" cy="1127125"/>
            <a:chOff x="755576" y="4018563"/>
            <a:chExt cx="7632848" cy="1127125"/>
          </a:xfrm>
        </p:grpSpPr>
        <p:sp>
          <p:nvSpPr>
            <p:cNvPr id="10" name="자유형 9"/>
            <p:cNvSpPr/>
            <p:nvPr/>
          </p:nvSpPr>
          <p:spPr>
            <a:xfrm>
              <a:off x="755576" y="4018563"/>
              <a:ext cx="788988" cy="1127125"/>
            </a:xfrm>
            <a:custGeom>
              <a:avLst/>
              <a:gdLst>
                <a:gd name="connsiteX0" fmla="*/ 0 w 1127124"/>
                <a:gd name="connsiteY0" fmla="*/ 0 h 788987"/>
                <a:gd name="connsiteX1" fmla="*/ 732631 w 1127124"/>
                <a:gd name="connsiteY1" fmla="*/ 0 h 788987"/>
                <a:gd name="connsiteX2" fmla="*/ 1127124 w 1127124"/>
                <a:gd name="connsiteY2" fmla="*/ 394494 h 788987"/>
                <a:gd name="connsiteX3" fmla="*/ 732631 w 1127124"/>
                <a:gd name="connsiteY3" fmla="*/ 788987 h 788987"/>
                <a:gd name="connsiteX4" fmla="*/ 0 w 1127124"/>
                <a:gd name="connsiteY4" fmla="*/ 788987 h 788987"/>
                <a:gd name="connsiteX5" fmla="*/ 394494 w 1127124"/>
                <a:gd name="connsiteY5" fmla="*/ 394494 h 788987"/>
                <a:gd name="connsiteX6" fmla="*/ 0 w 1127124"/>
                <a:gd name="connsiteY6" fmla="*/ 0 h 78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124" h="788987">
                  <a:moveTo>
                    <a:pt x="1127123" y="0"/>
                  </a:moveTo>
                  <a:lnTo>
                    <a:pt x="1127123" y="512842"/>
                  </a:lnTo>
                  <a:lnTo>
                    <a:pt x="563561" y="788987"/>
                  </a:lnTo>
                  <a:lnTo>
                    <a:pt x="1" y="512842"/>
                  </a:lnTo>
                  <a:lnTo>
                    <a:pt x="1" y="0"/>
                  </a:lnTo>
                  <a:lnTo>
                    <a:pt x="563561" y="276146"/>
                  </a:lnTo>
                  <a:lnTo>
                    <a:pt x="1127123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204164"/>
                <a:satOff val="-2928"/>
                <a:lumOff val="17077"/>
                <a:alphaOff val="0"/>
              </a:schemeClr>
            </a:lnRef>
            <a:fillRef idx="1">
              <a:schemeClr val="accent1">
                <a:shade val="80000"/>
                <a:hueOff val="204164"/>
                <a:satOff val="-2928"/>
                <a:lumOff val="17077"/>
                <a:alphaOff val="0"/>
              </a:schemeClr>
            </a:fillRef>
            <a:effectRef idx="0">
              <a:schemeClr val="accent1">
                <a:shade val="80000"/>
                <a:hueOff val="204164"/>
                <a:satOff val="-2928"/>
                <a:lumOff val="1707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6" tIns="404020" rIns="9525" bIns="404018" numCol="1" spcCol="1270" anchor="ctr" anchorCtr="0">
              <a:noAutofit/>
            </a:bodyPr>
            <a:lstStyle/>
            <a:p>
              <a:pPr lvl="0" algn="ctr" defTabSz="6667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1500" kern="1200" dirty="0"/>
            </a:p>
          </p:txBody>
        </p:sp>
        <p:sp>
          <p:nvSpPr>
            <p:cNvPr id="11" name="자유형 10"/>
            <p:cNvSpPr/>
            <p:nvPr/>
          </p:nvSpPr>
          <p:spPr>
            <a:xfrm>
              <a:off x="1544563" y="4018564"/>
              <a:ext cx="6843861" cy="732632"/>
            </a:xfrm>
            <a:custGeom>
              <a:avLst/>
              <a:gdLst>
                <a:gd name="connsiteX0" fmla="*/ 122108 w 732631"/>
                <a:gd name="connsiteY0" fmla="*/ 0 h 6843860"/>
                <a:gd name="connsiteX1" fmla="*/ 610523 w 732631"/>
                <a:gd name="connsiteY1" fmla="*/ 0 h 6843860"/>
                <a:gd name="connsiteX2" fmla="*/ 696866 w 732631"/>
                <a:gd name="connsiteY2" fmla="*/ 35765 h 6843860"/>
                <a:gd name="connsiteX3" fmla="*/ 732630 w 732631"/>
                <a:gd name="connsiteY3" fmla="*/ 122108 h 6843860"/>
                <a:gd name="connsiteX4" fmla="*/ 732631 w 732631"/>
                <a:gd name="connsiteY4" fmla="*/ 6843860 h 6843860"/>
                <a:gd name="connsiteX5" fmla="*/ 732631 w 732631"/>
                <a:gd name="connsiteY5" fmla="*/ 6843860 h 6843860"/>
                <a:gd name="connsiteX6" fmla="*/ 732631 w 732631"/>
                <a:gd name="connsiteY6" fmla="*/ 6843860 h 6843860"/>
                <a:gd name="connsiteX7" fmla="*/ 0 w 732631"/>
                <a:gd name="connsiteY7" fmla="*/ 6843860 h 6843860"/>
                <a:gd name="connsiteX8" fmla="*/ 0 w 732631"/>
                <a:gd name="connsiteY8" fmla="*/ 6843860 h 6843860"/>
                <a:gd name="connsiteX9" fmla="*/ 0 w 732631"/>
                <a:gd name="connsiteY9" fmla="*/ 6843860 h 6843860"/>
                <a:gd name="connsiteX10" fmla="*/ 0 w 732631"/>
                <a:gd name="connsiteY10" fmla="*/ 122108 h 6843860"/>
                <a:gd name="connsiteX11" fmla="*/ 35765 w 732631"/>
                <a:gd name="connsiteY11" fmla="*/ 35765 h 6843860"/>
                <a:gd name="connsiteX12" fmla="*/ 122108 w 732631"/>
                <a:gd name="connsiteY12" fmla="*/ 1 h 6843860"/>
                <a:gd name="connsiteX13" fmla="*/ 122108 w 732631"/>
                <a:gd name="connsiteY13" fmla="*/ 0 h 6843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2631" h="6843860">
                  <a:moveTo>
                    <a:pt x="732631" y="1140673"/>
                  </a:moveTo>
                  <a:lnTo>
                    <a:pt x="732631" y="5703187"/>
                  </a:lnTo>
                  <a:cubicBezTo>
                    <a:pt x="732631" y="6005711"/>
                    <a:pt x="731254" y="6295847"/>
                    <a:pt x="728802" y="6509758"/>
                  </a:cubicBezTo>
                  <a:cubicBezTo>
                    <a:pt x="726351" y="6723677"/>
                    <a:pt x="723026" y="6843855"/>
                    <a:pt x="719559" y="6843846"/>
                  </a:cubicBezTo>
                  <a:cubicBezTo>
                    <a:pt x="479706" y="6843846"/>
                    <a:pt x="239853" y="6843855"/>
                    <a:pt x="0" y="6843855"/>
                  </a:cubicBezTo>
                  <a:lnTo>
                    <a:pt x="0" y="6843855"/>
                  </a:lnTo>
                  <a:lnTo>
                    <a:pt x="0" y="684385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719559" y="5"/>
                  </a:lnTo>
                  <a:cubicBezTo>
                    <a:pt x="723026" y="5"/>
                    <a:pt x="726351" y="120183"/>
                    <a:pt x="728802" y="334102"/>
                  </a:cubicBezTo>
                  <a:cubicBezTo>
                    <a:pt x="731254" y="548022"/>
                    <a:pt x="732631" y="838149"/>
                    <a:pt x="732631" y="1140673"/>
                  </a:cubicBezTo>
                  <a:lnTo>
                    <a:pt x="732631" y="1140673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3361" tIns="54814" rIns="54814" bIns="54815" numCol="1" spcCol="1270" anchor="ctr" anchorCtr="0">
              <a:noAutofit/>
            </a:bodyPr>
            <a:lstStyle/>
            <a:p>
              <a:pPr marL="285750" lvl="1" indent="-285750" algn="l" defTabSz="133350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ko-KR" altLang="en-US" sz="3000" kern="1200" dirty="0" smtClean="0"/>
                <a:t>아이디어 설계</a:t>
              </a:r>
              <a:endParaRPr lang="ko-KR" altLang="en-US" sz="3000" kern="1200" dirty="0"/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755576" y="2061449"/>
            <a:ext cx="7632848" cy="4062797"/>
            <a:chOff x="755576" y="2061449"/>
            <a:chExt cx="7632848" cy="4062797"/>
          </a:xfrm>
        </p:grpSpPr>
        <p:sp>
          <p:nvSpPr>
            <p:cNvPr id="6" name="자유형 5"/>
            <p:cNvSpPr/>
            <p:nvPr/>
          </p:nvSpPr>
          <p:spPr>
            <a:xfrm>
              <a:off x="755576" y="2061449"/>
              <a:ext cx="788988" cy="1127125"/>
            </a:xfrm>
            <a:custGeom>
              <a:avLst/>
              <a:gdLst>
                <a:gd name="connsiteX0" fmla="*/ 0 w 1127124"/>
                <a:gd name="connsiteY0" fmla="*/ 0 h 788987"/>
                <a:gd name="connsiteX1" fmla="*/ 732631 w 1127124"/>
                <a:gd name="connsiteY1" fmla="*/ 0 h 788987"/>
                <a:gd name="connsiteX2" fmla="*/ 1127124 w 1127124"/>
                <a:gd name="connsiteY2" fmla="*/ 394494 h 788987"/>
                <a:gd name="connsiteX3" fmla="*/ 732631 w 1127124"/>
                <a:gd name="connsiteY3" fmla="*/ 788987 h 788987"/>
                <a:gd name="connsiteX4" fmla="*/ 0 w 1127124"/>
                <a:gd name="connsiteY4" fmla="*/ 788987 h 788987"/>
                <a:gd name="connsiteX5" fmla="*/ 394494 w 1127124"/>
                <a:gd name="connsiteY5" fmla="*/ 394494 h 788987"/>
                <a:gd name="connsiteX6" fmla="*/ 0 w 1127124"/>
                <a:gd name="connsiteY6" fmla="*/ 0 h 78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124" h="788987">
                  <a:moveTo>
                    <a:pt x="1127123" y="0"/>
                  </a:moveTo>
                  <a:lnTo>
                    <a:pt x="1127123" y="512842"/>
                  </a:lnTo>
                  <a:lnTo>
                    <a:pt x="563561" y="788987"/>
                  </a:lnTo>
                  <a:lnTo>
                    <a:pt x="1" y="512842"/>
                  </a:lnTo>
                  <a:lnTo>
                    <a:pt x="1" y="0"/>
                  </a:lnTo>
                  <a:lnTo>
                    <a:pt x="563561" y="276146"/>
                  </a:lnTo>
                  <a:lnTo>
                    <a:pt x="1127123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6" tIns="404020" rIns="9525" bIns="404018" numCol="1" spcCol="1270" anchor="ctr" anchorCtr="0">
              <a:noAutofit/>
            </a:bodyPr>
            <a:lstStyle/>
            <a:p>
              <a:pPr lvl="0" algn="ctr" defTabSz="6667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1500" kern="1200" dirty="0"/>
            </a:p>
          </p:txBody>
        </p:sp>
        <p:sp>
          <p:nvSpPr>
            <p:cNvPr id="7" name="자유형 6"/>
            <p:cNvSpPr/>
            <p:nvPr/>
          </p:nvSpPr>
          <p:spPr>
            <a:xfrm>
              <a:off x="1544563" y="2061449"/>
              <a:ext cx="6843861" cy="732632"/>
            </a:xfrm>
            <a:custGeom>
              <a:avLst/>
              <a:gdLst>
                <a:gd name="connsiteX0" fmla="*/ 122108 w 732631"/>
                <a:gd name="connsiteY0" fmla="*/ 0 h 6843860"/>
                <a:gd name="connsiteX1" fmla="*/ 610523 w 732631"/>
                <a:gd name="connsiteY1" fmla="*/ 0 h 6843860"/>
                <a:gd name="connsiteX2" fmla="*/ 696866 w 732631"/>
                <a:gd name="connsiteY2" fmla="*/ 35765 h 6843860"/>
                <a:gd name="connsiteX3" fmla="*/ 732630 w 732631"/>
                <a:gd name="connsiteY3" fmla="*/ 122108 h 6843860"/>
                <a:gd name="connsiteX4" fmla="*/ 732631 w 732631"/>
                <a:gd name="connsiteY4" fmla="*/ 6843860 h 6843860"/>
                <a:gd name="connsiteX5" fmla="*/ 732631 w 732631"/>
                <a:gd name="connsiteY5" fmla="*/ 6843860 h 6843860"/>
                <a:gd name="connsiteX6" fmla="*/ 732631 w 732631"/>
                <a:gd name="connsiteY6" fmla="*/ 6843860 h 6843860"/>
                <a:gd name="connsiteX7" fmla="*/ 0 w 732631"/>
                <a:gd name="connsiteY7" fmla="*/ 6843860 h 6843860"/>
                <a:gd name="connsiteX8" fmla="*/ 0 w 732631"/>
                <a:gd name="connsiteY8" fmla="*/ 6843860 h 6843860"/>
                <a:gd name="connsiteX9" fmla="*/ 0 w 732631"/>
                <a:gd name="connsiteY9" fmla="*/ 6843860 h 6843860"/>
                <a:gd name="connsiteX10" fmla="*/ 0 w 732631"/>
                <a:gd name="connsiteY10" fmla="*/ 122108 h 6843860"/>
                <a:gd name="connsiteX11" fmla="*/ 35765 w 732631"/>
                <a:gd name="connsiteY11" fmla="*/ 35765 h 6843860"/>
                <a:gd name="connsiteX12" fmla="*/ 122108 w 732631"/>
                <a:gd name="connsiteY12" fmla="*/ 1 h 6843860"/>
                <a:gd name="connsiteX13" fmla="*/ 122108 w 732631"/>
                <a:gd name="connsiteY13" fmla="*/ 0 h 6843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2631" h="6843860">
                  <a:moveTo>
                    <a:pt x="732631" y="1140673"/>
                  </a:moveTo>
                  <a:lnTo>
                    <a:pt x="732631" y="5703187"/>
                  </a:lnTo>
                  <a:cubicBezTo>
                    <a:pt x="732631" y="6005711"/>
                    <a:pt x="731254" y="6295847"/>
                    <a:pt x="728802" y="6509758"/>
                  </a:cubicBezTo>
                  <a:cubicBezTo>
                    <a:pt x="726351" y="6723677"/>
                    <a:pt x="723026" y="6843855"/>
                    <a:pt x="719559" y="6843846"/>
                  </a:cubicBezTo>
                  <a:cubicBezTo>
                    <a:pt x="479706" y="6843846"/>
                    <a:pt x="239853" y="6843855"/>
                    <a:pt x="0" y="6843855"/>
                  </a:cubicBezTo>
                  <a:lnTo>
                    <a:pt x="0" y="6843855"/>
                  </a:lnTo>
                  <a:lnTo>
                    <a:pt x="0" y="684385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719559" y="5"/>
                  </a:lnTo>
                  <a:cubicBezTo>
                    <a:pt x="723026" y="5"/>
                    <a:pt x="726351" y="120183"/>
                    <a:pt x="728802" y="334102"/>
                  </a:cubicBezTo>
                  <a:cubicBezTo>
                    <a:pt x="731254" y="548022"/>
                    <a:pt x="732631" y="838149"/>
                    <a:pt x="732631" y="1140673"/>
                  </a:cubicBezTo>
                  <a:lnTo>
                    <a:pt x="732631" y="1140673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3361" tIns="54814" rIns="54814" bIns="54815" numCol="1" spcCol="1270" anchor="ctr" anchorCtr="0">
              <a:noAutofit/>
            </a:bodyPr>
            <a:lstStyle/>
            <a:p>
              <a:pPr marL="285750" lvl="1" indent="-285750" algn="l" defTabSz="133350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ko-KR" altLang="en-US" sz="3000" kern="1200" dirty="0" smtClean="0"/>
                <a:t>아이디어 도출</a:t>
              </a:r>
              <a:endParaRPr lang="ko-KR" altLang="en-US" sz="3000" kern="1200" dirty="0"/>
            </a:p>
          </p:txBody>
        </p:sp>
        <p:sp>
          <p:nvSpPr>
            <p:cNvPr id="8" name="자유형 7"/>
            <p:cNvSpPr/>
            <p:nvPr/>
          </p:nvSpPr>
          <p:spPr>
            <a:xfrm>
              <a:off x="755576" y="3040006"/>
              <a:ext cx="788988" cy="1127125"/>
            </a:xfrm>
            <a:custGeom>
              <a:avLst/>
              <a:gdLst>
                <a:gd name="connsiteX0" fmla="*/ 0 w 1127124"/>
                <a:gd name="connsiteY0" fmla="*/ 0 h 788987"/>
                <a:gd name="connsiteX1" fmla="*/ 732631 w 1127124"/>
                <a:gd name="connsiteY1" fmla="*/ 0 h 788987"/>
                <a:gd name="connsiteX2" fmla="*/ 1127124 w 1127124"/>
                <a:gd name="connsiteY2" fmla="*/ 394494 h 788987"/>
                <a:gd name="connsiteX3" fmla="*/ 732631 w 1127124"/>
                <a:gd name="connsiteY3" fmla="*/ 788987 h 788987"/>
                <a:gd name="connsiteX4" fmla="*/ 0 w 1127124"/>
                <a:gd name="connsiteY4" fmla="*/ 788987 h 788987"/>
                <a:gd name="connsiteX5" fmla="*/ 394494 w 1127124"/>
                <a:gd name="connsiteY5" fmla="*/ 394494 h 788987"/>
                <a:gd name="connsiteX6" fmla="*/ 0 w 1127124"/>
                <a:gd name="connsiteY6" fmla="*/ 0 h 78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124" h="788987">
                  <a:moveTo>
                    <a:pt x="1127123" y="0"/>
                  </a:moveTo>
                  <a:lnTo>
                    <a:pt x="1127123" y="512842"/>
                  </a:lnTo>
                  <a:lnTo>
                    <a:pt x="563561" y="788987"/>
                  </a:lnTo>
                  <a:lnTo>
                    <a:pt x="1" y="512842"/>
                  </a:lnTo>
                  <a:lnTo>
                    <a:pt x="1" y="0"/>
                  </a:lnTo>
                  <a:lnTo>
                    <a:pt x="563561" y="276146"/>
                  </a:lnTo>
                  <a:lnTo>
                    <a:pt x="1127123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102082"/>
                <a:satOff val="-1464"/>
                <a:lumOff val="8538"/>
                <a:alphaOff val="0"/>
              </a:schemeClr>
            </a:lnRef>
            <a:fillRef idx="1">
              <a:schemeClr val="accent1">
                <a:shade val="80000"/>
                <a:hueOff val="102082"/>
                <a:satOff val="-1464"/>
                <a:lumOff val="8538"/>
                <a:alphaOff val="0"/>
              </a:schemeClr>
            </a:fillRef>
            <a:effectRef idx="0">
              <a:schemeClr val="accent1">
                <a:shade val="80000"/>
                <a:hueOff val="102082"/>
                <a:satOff val="-1464"/>
                <a:lumOff val="853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6" tIns="404020" rIns="9525" bIns="404018" numCol="1" spcCol="1270" anchor="ctr" anchorCtr="0">
              <a:noAutofit/>
            </a:bodyPr>
            <a:lstStyle/>
            <a:p>
              <a:pPr lvl="0" algn="ctr" defTabSz="6667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1500" kern="1200" dirty="0"/>
            </a:p>
          </p:txBody>
        </p:sp>
        <p:sp>
          <p:nvSpPr>
            <p:cNvPr id="9" name="자유형 8"/>
            <p:cNvSpPr/>
            <p:nvPr/>
          </p:nvSpPr>
          <p:spPr>
            <a:xfrm>
              <a:off x="1544563" y="3040007"/>
              <a:ext cx="6843861" cy="732632"/>
            </a:xfrm>
            <a:custGeom>
              <a:avLst/>
              <a:gdLst>
                <a:gd name="connsiteX0" fmla="*/ 122108 w 732631"/>
                <a:gd name="connsiteY0" fmla="*/ 0 h 6843860"/>
                <a:gd name="connsiteX1" fmla="*/ 610523 w 732631"/>
                <a:gd name="connsiteY1" fmla="*/ 0 h 6843860"/>
                <a:gd name="connsiteX2" fmla="*/ 696866 w 732631"/>
                <a:gd name="connsiteY2" fmla="*/ 35765 h 6843860"/>
                <a:gd name="connsiteX3" fmla="*/ 732630 w 732631"/>
                <a:gd name="connsiteY3" fmla="*/ 122108 h 6843860"/>
                <a:gd name="connsiteX4" fmla="*/ 732631 w 732631"/>
                <a:gd name="connsiteY4" fmla="*/ 6843860 h 6843860"/>
                <a:gd name="connsiteX5" fmla="*/ 732631 w 732631"/>
                <a:gd name="connsiteY5" fmla="*/ 6843860 h 6843860"/>
                <a:gd name="connsiteX6" fmla="*/ 732631 w 732631"/>
                <a:gd name="connsiteY6" fmla="*/ 6843860 h 6843860"/>
                <a:gd name="connsiteX7" fmla="*/ 0 w 732631"/>
                <a:gd name="connsiteY7" fmla="*/ 6843860 h 6843860"/>
                <a:gd name="connsiteX8" fmla="*/ 0 w 732631"/>
                <a:gd name="connsiteY8" fmla="*/ 6843860 h 6843860"/>
                <a:gd name="connsiteX9" fmla="*/ 0 w 732631"/>
                <a:gd name="connsiteY9" fmla="*/ 6843860 h 6843860"/>
                <a:gd name="connsiteX10" fmla="*/ 0 w 732631"/>
                <a:gd name="connsiteY10" fmla="*/ 122108 h 6843860"/>
                <a:gd name="connsiteX11" fmla="*/ 35765 w 732631"/>
                <a:gd name="connsiteY11" fmla="*/ 35765 h 6843860"/>
                <a:gd name="connsiteX12" fmla="*/ 122108 w 732631"/>
                <a:gd name="connsiteY12" fmla="*/ 1 h 6843860"/>
                <a:gd name="connsiteX13" fmla="*/ 122108 w 732631"/>
                <a:gd name="connsiteY13" fmla="*/ 0 h 6843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2631" h="6843860">
                  <a:moveTo>
                    <a:pt x="732631" y="1140673"/>
                  </a:moveTo>
                  <a:lnTo>
                    <a:pt x="732631" y="5703187"/>
                  </a:lnTo>
                  <a:cubicBezTo>
                    <a:pt x="732631" y="6005711"/>
                    <a:pt x="731254" y="6295847"/>
                    <a:pt x="728802" y="6509758"/>
                  </a:cubicBezTo>
                  <a:cubicBezTo>
                    <a:pt x="726351" y="6723677"/>
                    <a:pt x="723026" y="6843855"/>
                    <a:pt x="719559" y="6843846"/>
                  </a:cubicBezTo>
                  <a:cubicBezTo>
                    <a:pt x="479706" y="6843846"/>
                    <a:pt x="239853" y="6843855"/>
                    <a:pt x="0" y="6843855"/>
                  </a:cubicBezTo>
                  <a:lnTo>
                    <a:pt x="0" y="6843855"/>
                  </a:lnTo>
                  <a:lnTo>
                    <a:pt x="0" y="684385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719559" y="5"/>
                  </a:lnTo>
                  <a:cubicBezTo>
                    <a:pt x="723026" y="5"/>
                    <a:pt x="726351" y="120183"/>
                    <a:pt x="728802" y="334102"/>
                  </a:cubicBezTo>
                  <a:cubicBezTo>
                    <a:pt x="731254" y="548022"/>
                    <a:pt x="732631" y="838149"/>
                    <a:pt x="732631" y="1140673"/>
                  </a:cubicBezTo>
                  <a:lnTo>
                    <a:pt x="732631" y="1140673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102082"/>
                <a:satOff val="-1464"/>
                <a:lumOff val="853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3361" tIns="54814" rIns="54814" bIns="54815" numCol="1" spcCol="1270" anchor="ctr" anchorCtr="0">
              <a:noAutofit/>
            </a:bodyPr>
            <a:lstStyle/>
            <a:p>
              <a:pPr marL="285750" lvl="1" indent="-285750" algn="l" defTabSz="133350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ko-KR" altLang="en-US" sz="3000" kern="1200" dirty="0" smtClean="0"/>
                <a:t>아이디어 설명</a:t>
              </a:r>
              <a:endParaRPr lang="ko-KR" altLang="en-US" sz="3000" kern="1200" dirty="0"/>
            </a:p>
          </p:txBody>
        </p:sp>
        <p:sp>
          <p:nvSpPr>
            <p:cNvPr id="12" name="자유형 11"/>
            <p:cNvSpPr/>
            <p:nvPr/>
          </p:nvSpPr>
          <p:spPr>
            <a:xfrm>
              <a:off x="755576" y="4997121"/>
              <a:ext cx="788988" cy="1127125"/>
            </a:xfrm>
            <a:custGeom>
              <a:avLst/>
              <a:gdLst>
                <a:gd name="connsiteX0" fmla="*/ 0 w 1127124"/>
                <a:gd name="connsiteY0" fmla="*/ 0 h 788987"/>
                <a:gd name="connsiteX1" fmla="*/ 732631 w 1127124"/>
                <a:gd name="connsiteY1" fmla="*/ 0 h 788987"/>
                <a:gd name="connsiteX2" fmla="*/ 1127124 w 1127124"/>
                <a:gd name="connsiteY2" fmla="*/ 394494 h 788987"/>
                <a:gd name="connsiteX3" fmla="*/ 732631 w 1127124"/>
                <a:gd name="connsiteY3" fmla="*/ 788987 h 788987"/>
                <a:gd name="connsiteX4" fmla="*/ 0 w 1127124"/>
                <a:gd name="connsiteY4" fmla="*/ 788987 h 788987"/>
                <a:gd name="connsiteX5" fmla="*/ 394494 w 1127124"/>
                <a:gd name="connsiteY5" fmla="*/ 394494 h 788987"/>
                <a:gd name="connsiteX6" fmla="*/ 0 w 1127124"/>
                <a:gd name="connsiteY6" fmla="*/ 0 h 78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124" h="788987">
                  <a:moveTo>
                    <a:pt x="1127123" y="0"/>
                  </a:moveTo>
                  <a:lnTo>
                    <a:pt x="1127123" y="512842"/>
                  </a:lnTo>
                  <a:lnTo>
                    <a:pt x="563561" y="788987"/>
                  </a:lnTo>
                  <a:lnTo>
                    <a:pt x="1" y="512842"/>
                  </a:lnTo>
                  <a:lnTo>
                    <a:pt x="1" y="0"/>
                  </a:lnTo>
                  <a:lnTo>
                    <a:pt x="563561" y="276146"/>
                  </a:lnTo>
                  <a:lnTo>
                    <a:pt x="1127123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9526" tIns="404020" rIns="9525" bIns="404018" numCol="1" spcCol="1270" anchor="ctr" anchorCtr="0">
              <a:noAutofit/>
            </a:bodyPr>
            <a:lstStyle/>
            <a:p>
              <a:pPr lvl="0" algn="ctr" defTabSz="6667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1500" kern="1200" dirty="0"/>
            </a:p>
          </p:txBody>
        </p:sp>
        <p:sp>
          <p:nvSpPr>
            <p:cNvPr id="13" name="자유형 12"/>
            <p:cNvSpPr/>
            <p:nvPr/>
          </p:nvSpPr>
          <p:spPr>
            <a:xfrm>
              <a:off x="1544563" y="4997122"/>
              <a:ext cx="6843861" cy="732632"/>
            </a:xfrm>
            <a:custGeom>
              <a:avLst/>
              <a:gdLst>
                <a:gd name="connsiteX0" fmla="*/ 122108 w 732631"/>
                <a:gd name="connsiteY0" fmla="*/ 0 h 6843860"/>
                <a:gd name="connsiteX1" fmla="*/ 610523 w 732631"/>
                <a:gd name="connsiteY1" fmla="*/ 0 h 6843860"/>
                <a:gd name="connsiteX2" fmla="*/ 696866 w 732631"/>
                <a:gd name="connsiteY2" fmla="*/ 35765 h 6843860"/>
                <a:gd name="connsiteX3" fmla="*/ 732630 w 732631"/>
                <a:gd name="connsiteY3" fmla="*/ 122108 h 6843860"/>
                <a:gd name="connsiteX4" fmla="*/ 732631 w 732631"/>
                <a:gd name="connsiteY4" fmla="*/ 6843860 h 6843860"/>
                <a:gd name="connsiteX5" fmla="*/ 732631 w 732631"/>
                <a:gd name="connsiteY5" fmla="*/ 6843860 h 6843860"/>
                <a:gd name="connsiteX6" fmla="*/ 732631 w 732631"/>
                <a:gd name="connsiteY6" fmla="*/ 6843860 h 6843860"/>
                <a:gd name="connsiteX7" fmla="*/ 0 w 732631"/>
                <a:gd name="connsiteY7" fmla="*/ 6843860 h 6843860"/>
                <a:gd name="connsiteX8" fmla="*/ 0 w 732631"/>
                <a:gd name="connsiteY8" fmla="*/ 6843860 h 6843860"/>
                <a:gd name="connsiteX9" fmla="*/ 0 w 732631"/>
                <a:gd name="connsiteY9" fmla="*/ 6843860 h 6843860"/>
                <a:gd name="connsiteX10" fmla="*/ 0 w 732631"/>
                <a:gd name="connsiteY10" fmla="*/ 122108 h 6843860"/>
                <a:gd name="connsiteX11" fmla="*/ 35765 w 732631"/>
                <a:gd name="connsiteY11" fmla="*/ 35765 h 6843860"/>
                <a:gd name="connsiteX12" fmla="*/ 122108 w 732631"/>
                <a:gd name="connsiteY12" fmla="*/ 1 h 6843860"/>
                <a:gd name="connsiteX13" fmla="*/ 122108 w 732631"/>
                <a:gd name="connsiteY13" fmla="*/ 0 h 6843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2631" h="6843860">
                  <a:moveTo>
                    <a:pt x="732631" y="1140673"/>
                  </a:moveTo>
                  <a:lnTo>
                    <a:pt x="732631" y="5703187"/>
                  </a:lnTo>
                  <a:cubicBezTo>
                    <a:pt x="732631" y="6005711"/>
                    <a:pt x="731254" y="6295847"/>
                    <a:pt x="728802" y="6509758"/>
                  </a:cubicBezTo>
                  <a:cubicBezTo>
                    <a:pt x="726351" y="6723677"/>
                    <a:pt x="723026" y="6843855"/>
                    <a:pt x="719559" y="6843846"/>
                  </a:cubicBezTo>
                  <a:cubicBezTo>
                    <a:pt x="479706" y="6843846"/>
                    <a:pt x="239853" y="6843855"/>
                    <a:pt x="0" y="6843855"/>
                  </a:cubicBezTo>
                  <a:lnTo>
                    <a:pt x="0" y="6843855"/>
                  </a:lnTo>
                  <a:lnTo>
                    <a:pt x="0" y="684385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719559" y="5"/>
                  </a:lnTo>
                  <a:cubicBezTo>
                    <a:pt x="723026" y="5"/>
                    <a:pt x="726351" y="120183"/>
                    <a:pt x="728802" y="334102"/>
                  </a:cubicBezTo>
                  <a:cubicBezTo>
                    <a:pt x="731254" y="548022"/>
                    <a:pt x="732631" y="838149"/>
                    <a:pt x="732631" y="1140673"/>
                  </a:cubicBezTo>
                  <a:lnTo>
                    <a:pt x="732631" y="1140673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306246"/>
                <a:satOff val="-4392"/>
                <a:lumOff val="2561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3361" tIns="54814" rIns="54814" bIns="54815" numCol="1" spcCol="1270" anchor="ctr" anchorCtr="0">
              <a:noAutofit/>
            </a:bodyPr>
            <a:lstStyle/>
            <a:p>
              <a:pPr marL="285750" lvl="1" indent="-285750" algn="l" defTabSz="133350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ko-KR" altLang="en-US" sz="3000" kern="1200" dirty="0" smtClean="0"/>
                <a:t>아이디어 최종보고</a:t>
              </a:r>
              <a:endParaRPr lang="ko-KR" altLang="en-US" sz="3000" kern="1200" dirty="0"/>
            </a:p>
          </p:txBody>
        </p:sp>
      </p:grpSp>
      <p:sp>
        <p:nvSpPr>
          <p:cNvPr id="5" name="직사각형 4"/>
          <p:cNvSpPr/>
          <p:nvPr/>
        </p:nvSpPr>
        <p:spPr>
          <a:xfrm>
            <a:off x="827584" y="404664"/>
            <a:ext cx="6624736" cy="1815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7200" b="1" dirty="0" smtClean="0">
                <a:solidFill>
                  <a:schemeClr val="tx2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HY견고딕" pitchFamily="18" charset="-127"/>
                <a:ea typeface="HY견고딕" pitchFamily="18" charset="-127"/>
              </a:rPr>
              <a:t>Contents</a:t>
            </a:r>
            <a:endParaRPr kumimoji="1" lang="ko-KR" altLang="ko-KR" sz="7200" b="1" dirty="0" smtClean="0">
              <a:solidFill>
                <a:schemeClr val="tx2"/>
              </a:solidFill>
              <a:effectLst>
                <a:reflection blurRad="6350" stA="60000" endA="900" endPos="60000" dist="29997" dir="5400000" sy="-100000" algn="bl" rotWithShape="0"/>
              </a:effectLst>
              <a:latin typeface="HY견고딕" pitchFamily="18" charset="-127"/>
              <a:ea typeface="HY견고딕" pitchFamily="18" charset="-127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ko-KR" sz="4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755576" y="476672"/>
            <a:ext cx="6624736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4000" b="1" dirty="0" smtClean="0">
                <a:solidFill>
                  <a:schemeClr val="tx2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HY견고딕" pitchFamily="18" charset="-127"/>
                <a:ea typeface="HY견고딕" pitchFamily="18" charset="-127"/>
              </a:rPr>
              <a:t>아이디어 설계</a:t>
            </a:r>
            <a:endParaRPr kumimoji="1" lang="ko-KR" altLang="ko-KR" sz="4000" b="1" dirty="0" smtClean="0">
              <a:solidFill>
                <a:schemeClr val="tx2"/>
              </a:solidFill>
              <a:effectLst>
                <a:reflection blurRad="6350" stA="60000" endA="900" endPos="60000" dist="29997" dir="5400000" sy="-100000" algn="bl" rotWithShape="0"/>
              </a:effectLst>
              <a:latin typeface="HY견고딕" pitchFamily="18" charset="-127"/>
              <a:ea typeface="HY견고딕" pitchFamily="18" charset="-127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ko-KR" sz="4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15" name="그림 14" descr="errf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700808"/>
            <a:ext cx="8044086" cy="4752528"/>
          </a:xfrm>
          <a:prstGeom prst="rect">
            <a:avLst/>
          </a:prstGeom>
        </p:spPr>
      </p:pic>
      <p:grpSp>
        <p:nvGrpSpPr>
          <p:cNvPr id="17" name="그룹 16"/>
          <p:cNvGrpSpPr/>
          <p:nvPr/>
        </p:nvGrpSpPr>
        <p:grpSpPr>
          <a:xfrm>
            <a:off x="4644008" y="1844824"/>
            <a:ext cx="2376264" cy="2016224"/>
            <a:chOff x="4644008" y="1844824"/>
            <a:chExt cx="2376264" cy="2016224"/>
          </a:xfrm>
        </p:grpSpPr>
        <p:cxnSp>
          <p:nvCxnSpPr>
            <p:cNvPr id="22" name="직선 화살표 연결선 21"/>
            <p:cNvCxnSpPr/>
            <p:nvPr/>
          </p:nvCxnSpPr>
          <p:spPr>
            <a:xfrm rot="16200000" flipH="1">
              <a:off x="5076056" y="2636912"/>
              <a:ext cx="1152128" cy="57606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화살표 연결선 22"/>
            <p:cNvCxnSpPr/>
            <p:nvPr/>
          </p:nvCxnSpPr>
          <p:spPr>
            <a:xfrm rot="16200000" flipH="1">
              <a:off x="4355976" y="2996952"/>
              <a:ext cx="1152128" cy="57606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화살표 연결선 23"/>
            <p:cNvCxnSpPr/>
            <p:nvPr/>
          </p:nvCxnSpPr>
          <p:spPr>
            <a:xfrm rot="16200000" flipH="1">
              <a:off x="4716016" y="2780928"/>
              <a:ext cx="1152128" cy="57606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화살표 연결선 30"/>
            <p:cNvCxnSpPr/>
            <p:nvPr/>
          </p:nvCxnSpPr>
          <p:spPr>
            <a:xfrm rot="16200000" flipH="1">
              <a:off x="5436096" y="2492896"/>
              <a:ext cx="1152128" cy="57606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화살표 연결선 31"/>
            <p:cNvCxnSpPr/>
            <p:nvPr/>
          </p:nvCxnSpPr>
          <p:spPr>
            <a:xfrm rot="16200000" flipH="1">
              <a:off x="5796136" y="2276872"/>
              <a:ext cx="1152128" cy="57606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화살표 연결선 32"/>
            <p:cNvCxnSpPr/>
            <p:nvPr/>
          </p:nvCxnSpPr>
          <p:spPr>
            <a:xfrm rot="16200000" flipH="1">
              <a:off x="6156176" y="2132856"/>
              <a:ext cx="1152128" cy="57606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827584" y="1603539"/>
            <a:ext cx="3729674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바탕"/>
                <a:ea typeface="굴림" pitchFamily="50" charset="-127"/>
              </a:rPr>
              <a:t> </a:t>
            </a:r>
            <a:r>
              <a:rPr kumimoji="1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 </a:t>
            </a:r>
            <a:endParaRPr kumimoji="1" lang="ko-KR" altLang="ko-KR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휴먼매직체" pitchFamily="18" charset="-127"/>
                <a:ea typeface="휴먼매직체" pitchFamily="18" charset="-127"/>
              </a:rPr>
              <a:t>전지 연결 전극을 분리하여 </a:t>
            </a:r>
            <a:r>
              <a:rPr kumimoji="1" lang="ko-KR" sz="15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휴먼매직체" pitchFamily="18" charset="-127"/>
                <a:ea typeface="휴먼매직체" pitchFamily="18" charset="-127"/>
              </a:rPr>
              <a:t>솔라판의</a:t>
            </a:r>
            <a:r>
              <a:rPr kumimoji="1" lang="ko-KR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휴먼매직체" pitchFamily="18" charset="-127"/>
                <a:ea typeface="휴먼매직체" pitchFamily="18" charset="-127"/>
              </a:rPr>
              <a:t> 배선을 연결합니다</a:t>
            </a:r>
            <a:r>
              <a:rPr kumimoji="1" lang="ko-KR" altLang="ko-KR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휴먼매직체" pitchFamily="18" charset="-127"/>
                <a:ea typeface="휴먼매직체" pitchFamily="18" charset="-127"/>
              </a:rPr>
              <a:t>. </a:t>
            </a:r>
            <a:r>
              <a:rPr kumimoji="1" lang="ko-KR" sz="15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휴먼매직체" pitchFamily="18" charset="-127"/>
                <a:ea typeface="휴먼매직체" pitchFamily="18" charset="-127"/>
              </a:rPr>
              <a:t>솔라판의</a:t>
            </a:r>
            <a:r>
              <a:rPr kumimoji="1" lang="ko-KR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휴먼매직체" pitchFamily="18" charset="-127"/>
                <a:ea typeface="휴먼매직체" pitchFamily="18" charset="-127"/>
              </a:rPr>
              <a:t> </a:t>
            </a:r>
            <a:r>
              <a:rPr kumimoji="1" lang="ko-KR" altLang="ko-KR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휴먼매직체" pitchFamily="18" charset="-127"/>
                <a:ea typeface="휴먼매직체" pitchFamily="18" charset="-127"/>
              </a:rPr>
              <a:t>+</a:t>
            </a:r>
            <a:r>
              <a:rPr kumimoji="1" lang="ko-KR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휴먼매직체" pitchFamily="18" charset="-127"/>
                <a:ea typeface="휴먼매직체" pitchFamily="18" charset="-127"/>
              </a:rPr>
              <a:t>극을 전지의 </a:t>
            </a:r>
            <a:r>
              <a:rPr kumimoji="1" lang="ko-KR" altLang="ko-KR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휴먼매직체" pitchFamily="18" charset="-127"/>
                <a:ea typeface="휴먼매직체" pitchFamily="18" charset="-127"/>
              </a:rPr>
              <a:t>+ </a:t>
            </a:r>
            <a:r>
              <a:rPr kumimoji="1" lang="ko-KR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휴먼매직체" pitchFamily="18" charset="-127"/>
                <a:ea typeface="휴먼매직체" pitchFamily="18" charset="-127"/>
              </a:rPr>
              <a:t>극</a:t>
            </a:r>
            <a:r>
              <a:rPr kumimoji="1" lang="en-US" altLang="ko-KR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휴먼매직체" pitchFamily="18" charset="-127"/>
                <a:ea typeface="휴먼매직체" pitchFamily="18" charset="-127"/>
              </a:rPr>
              <a:t> </a:t>
            </a:r>
            <a:r>
              <a:rPr kumimoji="1" lang="ko-KR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휴먼매직체" pitchFamily="18" charset="-127"/>
                <a:ea typeface="휴먼매직체" pitchFamily="18" charset="-127"/>
              </a:rPr>
              <a:t>판에 솔라</a:t>
            </a:r>
            <a:r>
              <a:rPr kumimoji="1" lang="en-US" altLang="ko-KR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휴먼매직체" pitchFamily="18" charset="-127"/>
                <a:ea typeface="휴먼매직체" pitchFamily="18" charset="-127"/>
              </a:rPr>
              <a:t> </a:t>
            </a:r>
            <a:r>
              <a:rPr kumimoji="1" lang="ko-KR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휴먼매직체" pitchFamily="18" charset="-127"/>
                <a:ea typeface="휴먼매직체" pitchFamily="18" charset="-127"/>
              </a:rPr>
              <a:t>판의 </a:t>
            </a:r>
            <a:r>
              <a:rPr kumimoji="1" lang="ko-KR" altLang="ko-KR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휴먼매직체" pitchFamily="18" charset="-127"/>
                <a:ea typeface="휴먼매직체" pitchFamily="18" charset="-127"/>
              </a:rPr>
              <a:t>-</a:t>
            </a:r>
            <a:r>
              <a:rPr kumimoji="1" lang="ko-KR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휴먼매직체" pitchFamily="18" charset="-127"/>
                <a:ea typeface="휴먼매직체" pitchFamily="18" charset="-127"/>
              </a:rPr>
              <a:t>극을 전지의 </a:t>
            </a:r>
            <a:r>
              <a:rPr kumimoji="1" lang="ko-KR" altLang="ko-KR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휴먼매직체" pitchFamily="18" charset="-127"/>
                <a:ea typeface="휴먼매직체" pitchFamily="18" charset="-127"/>
              </a:rPr>
              <a:t>-</a:t>
            </a:r>
            <a:r>
              <a:rPr kumimoji="1" lang="ko-KR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휴먼매직체" pitchFamily="18" charset="-127"/>
                <a:ea typeface="휴먼매직체" pitchFamily="18" charset="-127"/>
              </a:rPr>
              <a:t>극에 연결합니다</a:t>
            </a:r>
            <a:r>
              <a:rPr kumimoji="1" lang="ko-KR" altLang="ko-KR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휴먼매직체" pitchFamily="18" charset="-127"/>
                <a:ea typeface="휴먼매직체" pitchFamily="18" charset="-127"/>
              </a:rPr>
              <a:t>.</a:t>
            </a:r>
            <a:r>
              <a:rPr kumimoji="1" lang="en-US" altLang="ko-KR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휴먼매직체" pitchFamily="18" charset="-127"/>
                <a:ea typeface="휴먼매직체" pitchFamily="18" charset="-127"/>
              </a:rPr>
              <a:t> </a:t>
            </a:r>
            <a:r>
              <a:rPr kumimoji="1" lang="ko-KR" altLang="en-U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휴먼매직체" pitchFamily="18" charset="-127"/>
                <a:ea typeface="휴먼매직체" pitchFamily="18" charset="-127"/>
              </a:rPr>
              <a:t>전력변환장치 인버터를 이용해 </a:t>
            </a:r>
            <a:r>
              <a:rPr kumimoji="1" lang="en-US" altLang="ko-KR" sz="15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LED</a:t>
            </a:r>
            <a:r>
              <a:rPr kumimoji="1" lang="ko-KR" altLang="en-US" sz="15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에 전력을 공급한다</a:t>
            </a:r>
            <a:r>
              <a:rPr kumimoji="1" lang="en-US" altLang="ko-KR" sz="15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휴먼매직체" pitchFamily="18" charset="-127"/>
                <a:ea typeface="휴먼매직체" pitchFamily="18" charset="-127"/>
              </a:rPr>
              <a:t>그리고 투입구를 밀어서 열게 되면 빛이 들어가게 되어</a:t>
            </a:r>
            <a:r>
              <a:rPr kumimoji="1" lang="en-US" altLang="ko-KR" sz="15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 </a:t>
            </a:r>
            <a:r>
              <a:rPr kumimoji="1" lang="ko-KR" altLang="en-US" sz="15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센서가 작동 되 소리를 나게 된다</a:t>
            </a:r>
            <a:r>
              <a:rPr kumimoji="1" lang="en-US" altLang="ko-KR" sz="15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.</a:t>
            </a:r>
            <a:endParaRPr kumimoji="1" lang="en-US" altLang="ko-KR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휴먼매직체" pitchFamily="18" charset="-127"/>
              <a:ea typeface="휴먼매직체" pitchFamily="18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휴먼매직체" pitchFamily="18" charset="-127"/>
                <a:ea typeface="휴먼매직체" pitchFamily="18" charset="-127"/>
              </a:rPr>
              <a:t>  </a:t>
            </a:r>
            <a:endParaRPr kumimoji="1" lang="ko-KR" altLang="ko-KR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34" name="타원형 설명선 33"/>
          <p:cNvSpPr/>
          <p:nvPr/>
        </p:nvSpPr>
        <p:spPr>
          <a:xfrm>
            <a:off x="7812360" y="1916832"/>
            <a:ext cx="576064" cy="1296144"/>
          </a:xfrm>
          <a:prstGeom prst="wedgeEllipseCallout">
            <a:avLst>
              <a:gd name="adj1" fmla="val -78019"/>
              <a:gd name="adj2" fmla="val 9314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배터리</a:t>
            </a:r>
            <a:endParaRPr lang="ko-KR" altLang="en-US" dirty="0"/>
          </a:p>
        </p:txBody>
      </p:sp>
      <p:sp>
        <p:nvSpPr>
          <p:cNvPr id="35" name="타원형 설명선 34"/>
          <p:cNvSpPr/>
          <p:nvPr/>
        </p:nvSpPr>
        <p:spPr>
          <a:xfrm>
            <a:off x="7236296" y="4293096"/>
            <a:ext cx="1368152" cy="648072"/>
          </a:xfrm>
          <a:prstGeom prst="wedgeEllipseCallout">
            <a:avLst>
              <a:gd name="adj1" fmla="val -47162"/>
              <a:gd name="adj2" fmla="val 8815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인버터</a:t>
            </a:r>
            <a:endParaRPr lang="ko-KR" altLang="en-US" dirty="0"/>
          </a:p>
        </p:txBody>
      </p:sp>
      <p:sp>
        <p:nvSpPr>
          <p:cNvPr id="36" name="타원형 설명선 35"/>
          <p:cNvSpPr/>
          <p:nvPr/>
        </p:nvSpPr>
        <p:spPr>
          <a:xfrm>
            <a:off x="3923928" y="4869160"/>
            <a:ext cx="1080120" cy="648072"/>
          </a:xfrm>
          <a:prstGeom prst="wedgeEllipseCallout">
            <a:avLst>
              <a:gd name="adj1" fmla="val 66209"/>
              <a:gd name="adj2" fmla="val 2687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L E D</a:t>
            </a:r>
            <a:endParaRPr lang="ko-KR" altLang="en-US" dirty="0"/>
          </a:p>
        </p:txBody>
      </p:sp>
      <p:sp>
        <p:nvSpPr>
          <p:cNvPr id="37" name="타원형 설명선 36"/>
          <p:cNvSpPr/>
          <p:nvPr/>
        </p:nvSpPr>
        <p:spPr>
          <a:xfrm>
            <a:off x="3563888" y="3645024"/>
            <a:ext cx="1296144" cy="936104"/>
          </a:xfrm>
          <a:prstGeom prst="wedgeEllipseCallout">
            <a:avLst>
              <a:gd name="adj1" fmla="val 84483"/>
              <a:gd name="adj2" fmla="val 7521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빛 감지센서</a:t>
            </a:r>
            <a:r>
              <a:rPr lang="en-US" altLang="ko-KR" dirty="0" smtClean="0"/>
              <a:t>(CDS)</a:t>
            </a:r>
            <a:endParaRPr lang="ko-KR" altLang="en-US" dirty="0"/>
          </a:p>
        </p:txBody>
      </p:sp>
      <p:sp>
        <p:nvSpPr>
          <p:cNvPr id="39" name="폭발 2 38"/>
          <p:cNvSpPr/>
          <p:nvPr/>
        </p:nvSpPr>
        <p:spPr>
          <a:xfrm>
            <a:off x="5004048" y="5733256"/>
            <a:ext cx="2592288" cy="57606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전기부하</a:t>
            </a:r>
            <a:endParaRPr lang="ko-KR" altLang="en-US"/>
          </a:p>
        </p:txBody>
      </p:sp>
      <p:sp>
        <p:nvSpPr>
          <p:cNvPr id="16" name="타원형 설명선 15"/>
          <p:cNvSpPr/>
          <p:nvPr/>
        </p:nvSpPr>
        <p:spPr>
          <a:xfrm>
            <a:off x="7092280" y="1844824"/>
            <a:ext cx="576064" cy="1080120"/>
          </a:xfrm>
          <a:prstGeom prst="wedgeEllipseCallout">
            <a:avLst>
              <a:gd name="adj1" fmla="val -76187"/>
              <a:gd name="adj2" fmla="val 115375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경보기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755576" y="476672"/>
            <a:ext cx="6624736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4000" b="1" dirty="0" smtClean="0">
                <a:solidFill>
                  <a:schemeClr val="tx2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HY견고딕" pitchFamily="18" charset="-127"/>
                <a:ea typeface="HY견고딕" pitchFamily="18" charset="-127"/>
              </a:rPr>
              <a:t>아이디어 설계</a:t>
            </a:r>
            <a:endParaRPr kumimoji="1" lang="ko-KR" altLang="ko-KR" sz="4000" b="1" dirty="0" smtClean="0">
              <a:solidFill>
                <a:schemeClr val="tx2"/>
              </a:solidFill>
              <a:effectLst>
                <a:reflection blurRad="6350" stA="60000" endA="900" endPos="60000" dist="29997" dir="5400000" sy="-100000" algn="bl" rotWithShape="0"/>
              </a:effectLst>
              <a:latin typeface="HY견고딕" pitchFamily="18" charset="-127"/>
              <a:ea typeface="HY견고딕" pitchFamily="18" charset="-127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ko-KR" sz="4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21" name="그림 20" descr="z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2060848"/>
            <a:ext cx="2577344" cy="2969548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25" name="TextBox 24"/>
          <p:cNvSpPr txBox="1"/>
          <p:nvPr/>
        </p:nvSpPr>
        <p:spPr>
          <a:xfrm>
            <a:off x="1259632" y="5229200"/>
            <a:ext cx="648072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휴먼둥근헤드라인" pitchFamily="18" charset="-127"/>
                <a:ea typeface="휴먼둥근헤드라인" pitchFamily="18" charset="-127"/>
              </a:rPr>
              <a:t>  정     면             측     면</a:t>
            </a:r>
            <a:endParaRPr lang="ko-KR" altLang="en-US" sz="28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pic>
        <p:nvPicPr>
          <p:cNvPr id="28" name="그림 27" descr="sds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2060848"/>
            <a:ext cx="2592288" cy="2952328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그룹 12"/>
          <p:cNvGrpSpPr/>
          <p:nvPr/>
        </p:nvGrpSpPr>
        <p:grpSpPr>
          <a:xfrm>
            <a:off x="755576" y="2061449"/>
            <a:ext cx="7632848" cy="3084239"/>
            <a:chOff x="755576" y="2061449"/>
            <a:chExt cx="7632848" cy="3084239"/>
          </a:xfrm>
        </p:grpSpPr>
        <p:sp>
          <p:nvSpPr>
            <p:cNvPr id="5" name="자유형 4"/>
            <p:cNvSpPr/>
            <p:nvPr/>
          </p:nvSpPr>
          <p:spPr>
            <a:xfrm>
              <a:off x="755576" y="2061449"/>
              <a:ext cx="788988" cy="1127125"/>
            </a:xfrm>
            <a:custGeom>
              <a:avLst/>
              <a:gdLst>
                <a:gd name="connsiteX0" fmla="*/ 0 w 1127124"/>
                <a:gd name="connsiteY0" fmla="*/ 0 h 788987"/>
                <a:gd name="connsiteX1" fmla="*/ 732631 w 1127124"/>
                <a:gd name="connsiteY1" fmla="*/ 0 h 788987"/>
                <a:gd name="connsiteX2" fmla="*/ 1127124 w 1127124"/>
                <a:gd name="connsiteY2" fmla="*/ 394494 h 788987"/>
                <a:gd name="connsiteX3" fmla="*/ 732631 w 1127124"/>
                <a:gd name="connsiteY3" fmla="*/ 788987 h 788987"/>
                <a:gd name="connsiteX4" fmla="*/ 0 w 1127124"/>
                <a:gd name="connsiteY4" fmla="*/ 788987 h 788987"/>
                <a:gd name="connsiteX5" fmla="*/ 394494 w 1127124"/>
                <a:gd name="connsiteY5" fmla="*/ 394494 h 788987"/>
                <a:gd name="connsiteX6" fmla="*/ 0 w 1127124"/>
                <a:gd name="connsiteY6" fmla="*/ 0 h 78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124" h="788987">
                  <a:moveTo>
                    <a:pt x="1127123" y="0"/>
                  </a:moveTo>
                  <a:lnTo>
                    <a:pt x="1127123" y="512842"/>
                  </a:lnTo>
                  <a:lnTo>
                    <a:pt x="563561" y="788987"/>
                  </a:lnTo>
                  <a:lnTo>
                    <a:pt x="1" y="512842"/>
                  </a:lnTo>
                  <a:lnTo>
                    <a:pt x="1" y="0"/>
                  </a:lnTo>
                  <a:lnTo>
                    <a:pt x="563561" y="276146"/>
                  </a:lnTo>
                  <a:lnTo>
                    <a:pt x="1127123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6" tIns="404020" rIns="9525" bIns="404018" numCol="1" spcCol="1270" anchor="ctr" anchorCtr="0">
              <a:noAutofit/>
            </a:bodyPr>
            <a:lstStyle/>
            <a:p>
              <a:pPr lvl="0" algn="ctr" defTabSz="6667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1500" kern="1200" dirty="0"/>
            </a:p>
          </p:txBody>
        </p:sp>
        <p:sp>
          <p:nvSpPr>
            <p:cNvPr id="6" name="자유형 5"/>
            <p:cNvSpPr/>
            <p:nvPr/>
          </p:nvSpPr>
          <p:spPr>
            <a:xfrm>
              <a:off x="1544563" y="2061449"/>
              <a:ext cx="6843861" cy="732632"/>
            </a:xfrm>
            <a:custGeom>
              <a:avLst/>
              <a:gdLst>
                <a:gd name="connsiteX0" fmla="*/ 122108 w 732631"/>
                <a:gd name="connsiteY0" fmla="*/ 0 h 6843860"/>
                <a:gd name="connsiteX1" fmla="*/ 610523 w 732631"/>
                <a:gd name="connsiteY1" fmla="*/ 0 h 6843860"/>
                <a:gd name="connsiteX2" fmla="*/ 696866 w 732631"/>
                <a:gd name="connsiteY2" fmla="*/ 35765 h 6843860"/>
                <a:gd name="connsiteX3" fmla="*/ 732630 w 732631"/>
                <a:gd name="connsiteY3" fmla="*/ 122108 h 6843860"/>
                <a:gd name="connsiteX4" fmla="*/ 732631 w 732631"/>
                <a:gd name="connsiteY4" fmla="*/ 6843860 h 6843860"/>
                <a:gd name="connsiteX5" fmla="*/ 732631 w 732631"/>
                <a:gd name="connsiteY5" fmla="*/ 6843860 h 6843860"/>
                <a:gd name="connsiteX6" fmla="*/ 732631 w 732631"/>
                <a:gd name="connsiteY6" fmla="*/ 6843860 h 6843860"/>
                <a:gd name="connsiteX7" fmla="*/ 0 w 732631"/>
                <a:gd name="connsiteY7" fmla="*/ 6843860 h 6843860"/>
                <a:gd name="connsiteX8" fmla="*/ 0 w 732631"/>
                <a:gd name="connsiteY8" fmla="*/ 6843860 h 6843860"/>
                <a:gd name="connsiteX9" fmla="*/ 0 w 732631"/>
                <a:gd name="connsiteY9" fmla="*/ 6843860 h 6843860"/>
                <a:gd name="connsiteX10" fmla="*/ 0 w 732631"/>
                <a:gd name="connsiteY10" fmla="*/ 122108 h 6843860"/>
                <a:gd name="connsiteX11" fmla="*/ 35765 w 732631"/>
                <a:gd name="connsiteY11" fmla="*/ 35765 h 6843860"/>
                <a:gd name="connsiteX12" fmla="*/ 122108 w 732631"/>
                <a:gd name="connsiteY12" fmla="*/ 1 h 6843860"/>
                <a:gd name="connsiteX13" fmla="*/ 122108 w 732631"/>
                <a:gd name="connsiteY13" fmla="*/ 0 h 6843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2631" h="6843860">
                  <a:moveTo>
                    <a:pt x="732631" y="1140673"/>
                  </a:moveTo>
                  <a:lnTo>
                    <a:pt x="732631" y="5703187"/>
                  </a:lnTo>
                  <a:cubicBezTo>
                    <a:pt x="732631" y="6005711"/>
                    <a:pt x="731254" y="6295847"/>
                    <a:pt x="728802" y="6509758"/>
                  </a:cubicBezTo>
                  <a:cubicBezTo>
                    <a:pt x="726351" y="6723677"/>
                    <a:pt x="723026" y="6843855"/>
                    <a:pt x="719559" y="6843846"/>
                  </a:cubicBezTo>
                  <a:cubicBezTo>
                    <a:pt x="479706" y="6843846"/>
                    <a:pt x="239853" y="6843855"/>
                    <a:pt x="0" y="6843855"/>
                  </a:cubicBezTo>
                  <a:lnTo>
                    <a:pt x="0" y="6843855"/>
                  </a:lnTo>
                  <a:lnTo>
                    <a:pt x="0" y="684385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719559" y="5"/>
                  </a:lnTo>
                  <a:cubicBezTo>
                    <a:pt x="723026" y="5"/>
                    <a:pt x="726351" y="120183"/>
                    <a:pt x="728802" y="334102"/>
                  </a:cubicBezTo>
                  <a:cubicBezTo>
                    <a:pt x="731254" y="548022"/>
                    <a:pt x="732631" y="838149"/>
                    <a:pt x="732631" y="1140673"/>
                  </a:cubicBezTo>
                  <a:lnTo>
                    <a:pt x="732631" y="1140673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3361" tIns="54814" rIns="54814" bIns="54815" numCol="1" spcCol="1270" anchor="ctr" anchorCtr="0">
              <a:noAutofit/>
            </a:bodyPr>
            <a:lstStyle/>
            <a:p>
              <a:pPr marL="285750" lvl="1" indent="-285750" algn="l" defTabSz="133350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ko-KR" altLang="en-US" sz="3000" kern="1200" dirty="0" smtClean="0"/>
                <a:t>아이디어 도출</a:t>
              </a:r>
              <a:endParaRPr lang="ko-KR" altLang="en-US" sz="3000" kern="1200" dirty="0"/>
            </a:p>
          </p:txBody>
        </p:sp>
        <p:sp>
          <p:nvSpPr>
            <p:cNvPr id="7" name="자유형 6"/>
            <p:cNvSpPr/>
            <p:nvPr/>
          </p:nvSpPr>
          <p:spPr>
            <a:xfrm>
              <a:off x="755576" y="3040006"/>
              <a:ext cx="788988" cy="1127125"/>
            </a:xfrm>
            <a:custGeom>
              <a:avLst/>
              <a:gdLst>
                <a:gd name="connsiteX0" fmla="*/ 0 w 1127124"/>
                <a:gd name="connsiteY0" fmla="*/ 0 h 788987"/>
                <a:gd name="connsiteX1" fmla="*/ 732631 w 1127124"/>
                <a:gd name="connsiteY1" fmla="*/ 0 h 788987"/>
                <a:gd name="connsiteX2" fmla="*/ 1127124 w 1127124"/>
                <a:gd name="connsiteY2" fmla="*/ 394494 h 788987"/>
                <a:gd name="connsiteX3" fmla="*/ 732631 w 1127124"/>
                <a:gd name="connsiteY3" fmla="*/ 788987 h 788987"/>
                <a:gd name="connsiteX4" fmla="*/ 0 w 1127124"/>
                <a:gd name="connsiteY4" fmla="*/ 788987 h 788987"/>
                <a:gd name="connsiteX5" fmla="*/ 394494 w 1127124"/>
                <a:gd name="connsiteY5" fmla="*/ 394494 h 788987"/>
                <a:gd name="connsiteX6" fmla="*/ 0 w 1127124"/>
                <a:gd name="connsiteY6" fmla="*/ 0 h 78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124" h="788987">
                  <a:moveTo>
                    <a:pt x="1127123" y="0"/>
                  </a:moveTo>
                  <a:lnTo>
                    <a:pt x="1127123" y="512842"/>
                  </a:lnTo>
                  <a:lnTo>
                    <a:pt x="563561" y="788987"/>
                  </a:lnTo>
                  <a:lnTo>
                    <a:pt x="1" y="512842"/>
                  </a:lnTo>
                  <a:lnTo>
                    <a:pt x="1" y="0"/>
                  </a:lnTo>
                  <a:lnTo>
                    <a:pt x="563561" y="276146"/>
                  </a:lnTo>
                  <a:lnTo>
                    <a:pt x="1127123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102082"/>
                <a:satOff val="-1464"/>
                <a:lumOff val="8538"/>
                <a:alphaOff val="0"/>
              </a:schemeClr>
            </a:lnRef>
            <a:fillRef idx="1">
              <a:schemeClr val="accent1">
                <a:shade val="80000"/>
                <a:hueOff val="102082"/>
                <a:satOff val="-1464"/>
                <a:lumOff val="8538"/>
                <a:alphaOff val="0"/>
              </a:schemeClr>
            </a:fillRef>
            <a:effectRef idx="0">
              <a:schemeClr val="accent1">
                <a:shade val="80000"/>
                <a:hueOff val="102082"/>
                <a:satOff val="-1464"/>
                <a:lumOff val="853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6" tIns="404020" rIns="9525" bIns="404018" numCol="1" spcCol="1270" anchor="ctr" anchorCtr="0">
              <a:noAutofit/>
            </a:bodyPr>
            <a:lstStyle/>
            <a:p>
              <a:pPr lvl="0" algn="ctr" defTabSz="6667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1500" kern="1200" dirty="0"/>
            </a:p>
          </p:txBody>
        </p:sp>
        <p:sp>
          <p:nvSpPr>
            <p:cNvPr id="8" name="자유형 7"/>
            <p:cNvSpPr/>
            <p:nvPr/>
          </p:nvSpPr>
          <p:spPr>
            <a:xfrm>
              <a:off x="1544563" y="3040007"/>
              <a:ext cx="6843861" cy="732632"/>
            </a:xfrm>
            <a:custGeom>
              <a:avLst/>
              <a:gdLst>
                <a:gd name="connsiteX0" fmla="*/ 122108 w 732631"/>
                <a:gd name="connsiteY0" fmla="*/ 0 h 6843860"/>
                <a:gd name="connsiteX1" fmla="*/ 610523 w 732631"/>
                <a:gd name="connsiteY1" fmla="*/ 0 h 6843860"/>
                <a:gd name="connsiteX2" fmla="*/ 696866 w 732631"/>
                <a:gd name="connsiteY2" fmla="*/ 35765 h 6843860"/>
                <a:gd name="connsiteX3" fmla="*/ 732630 w 732631"/>
                <a:gd name="connsiteY3" fmla="*/ 122108 h 6843860"/>
                <a:gd name="connsiteX4" fmla="*/ 732631 w 732631"/>
                <a:gd name="connsiteY4" fmla="*/ 6843860 h 6843860"/>
                <a:gd name="connsiteX5" fmla="*/ 732631 w 732631"/>
                <a:gd name="connsiteY5" fmla="*/ 6843860 h 6843860"/>
                <a:gd name="connsiteX6" fmla="*/ 732631 w 732631"/>
                <a:gd name="connsiteY6" fmla="*/ 6843860 h 6843860"/>
                <a:gd name="connsiteX7" fmla="*/ 0 w 732631"/>
                <a:gd name="connsiteY7" fmla="*/ 6843860 h 6843860"/>
                <a:gd name="connsiteX8" fmla="*/ 0 w 732631"/>
                <a:gd name="connsiteY8" fmla="*/ 6843860 h 6843860"/>
                <a:gd name="connsiteX9" fmla="*/ 0 w 732631"/>
                <a:gd name="connsiteY9" fmla="*/ 6843860 h 6843860"/>
                <a:gd name="connsiteX10" fmla="*/ 0 w 732631"/>
                <a:gd name="connsiteY10" fmla="*/ 122108 h 6843860"/>
                <a:gd name="connsiteX11" fmla="*/ 35765 w 732631"/>
                <a:gd name="connsiteY11" fmla="*/ 35765 h 6843860"/>
                <a:gd name="connsiteX12" fmla="*/ 122108 w 732631"/>
                <a:gd name="connsiteY12" fmla="*/ 1 h 6843860"/>
                <a:gd name="connsiteX13" fmla="*/ 122108 w 732631"/>
                <a:gd name="connsiteY13" fmla="*/ 0 h 6843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2631" h="6843860">
                  <a:moveTo>
                    <a:pt x="732631" y="1140673"/>
                  </a:moveTo>
                  <a:lnTo>
                    <a:pt x="732631" y="5703187"/>
                  </a:lnTo>
                  <a:cubicBezTo>
                    <a:pt x="732631" y="6005711"/>
                    <a:pt x="731254" y="6295847"/>
                    <a:pt x="728802" y="6509758"/>
                  </a:cubicBezTo>
                  <a:cubicBezTo>
                    <a:pt x="726351" y="6723677"/>
                    <a:pt x="723026" y="6843855"/>
                    <a:pt x="719559" y="6843846"/>
                  </a:cubicBezTo>
                  <a:cubicBezTo>
                    <a:pt x="479706" y="6843846"/>
                    <a:pt x="239853" y="6843855"/>
                    <a:pt x="0" y="6843855"/>
                  </a:cubicBezTo>
                  <a:lnTo>
                    <a:pt x="0" y="6843855"/>
                  </a:lnTo>
                  <a:lnTo>
                    <a:pt x="0" y="684385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719559" y="5"/>
                  </a:lnTo>
                  <a:cubicBezTo>
                    <a:pt x="723026" y="5"/>
                    <a:pt x="726351" y="120183"/>
                    <a:pt x="728802" y="334102"/>
                  </a:cubicBezTo>
                  <a:cubicBezTo>
                    <a:pt x="731254" y="548022"/>
                    <a:pt x="732631" y="838149"/>
                    <a:pt x="732631" y="1140673"/>
                  </a:cubicBezTo>
                  <a:lnTo>
                    <a:pt x="732631" y="1140673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102082"/>
                <a:satOff val="-1464"/>
                <a:lumOff val="853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3361" tIns="54814" rIns="54814" bIns="54815" numCol="1" spcCol="1270" anchor="ctr" anchorCtr="0">
              <a:noAutofit/>
            </a:bodyPr>
            <a:lstStyle/>
            <a:p>
              <a:pPr marL="285750" lvl="1" indent="-285750" algn="l" defTabSz="133350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ko-KR" altLang="en-US" sz="3000" kern="1200" dirty="0" smtClean="0"/>
                <a:t>아이디어 설명</a:t>
              </a:r>
              <a:endParaRPr lang="ko-KR" altLang="en-US" sz="3000" kern="1200" dirty="0"/>
            </a:p>
          </p:txBody>
        </p:sp>
        <p:sp>
          <p:nvSpPr>
            <p:cNvPr id="9" name="자유형 8"/>
            <p:cNvSpPr/>
            <p:nvPr/>
          </p:nvSpPr>
          <p:spPr>
            <a:xfrm>
              <a:off x="755576" y="4018563"/>
              <a:ext cx="788988" cy="1127125"/>
            </a:xfrm>
            <a:custGeom>
              <a:avLst/>
              <a:gdLst>
                <a:gd name="connsiteX0" fmla="*/ 0 w 1127124"/>
                <a:gd name="connsiteY0" fmla="*/ 0 h 788987"/>
                <a:gd name="connsiteX1" fmla="*/ 732631 w 1127124"/>
                <a:gd name="connsiteY1" fmla="*/ 0 h 788987"/>
                <a:gd name="connsiteX2" fmla="*/ 1127124 w 1127124"/>
                <a:gd name="connsiteY2" fmla="*/ 394494 h 788987"/>
                <a:gd name="connsiteX3" fmla="*/ 732631 w 1127124"/>
                <a:gd name="connsiteY3" fmla="*/ 788987 h 788987"/>
                <a:gd name="connsiteX4" fmla="*/ 0 w 1127124"/>
                <a:gd name="connsiteY4" fmla="*/ 788987 h 788987"/>
                <a:gd name="connsiteX5" fmla="*/ 394494 w 1127124"/>
                <a:gd name="connsiteY5" fmla="*/ 394494 h 788987"/>
                <a:gd name="connsiteX6" fmla="*/ 0 w 1127124"/>
                <a:gd name="connsiteY6" fmla="*/ 0 h 78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124" h="788987">
                  <a:moveTo>
                    <a:pt x="1127123" y="0"/>
                  </a:moveTo>
                  <a:lnTo>
                    <a:pt x="1127123" y="512842"/>
                  </a:lnTo>
                  <a:lnTo>
                    <a:pt x="563561" y="788987"/>
                  </a:lnTo>
                  <a:lnTo>
                    <a:pt x="1" y="512842"/>
                  </a:lnTo>
                  <a:lnTo>
                    <a:pt x="1" y="0"/>
                  </a:lnTo>
                  <a:lnTo>
                    <a:pt x="563561" y="276146"/>
                  </a:lnTo>
                  <a:lnTo>
                    <a:pt x="1127123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204164"/>
                <a:satOff val="-2928"/>
                <a:lumOff val="17077"/>
                <a:alphaOff val="0"/>
              </a:schemeClr>
            </a:lnRef>
            <a:fillRef idx="1">
              <a:schemeClr val="accent1">
                <a:shade val="80000"/>
                <a:hueOff val="204164"/>
                <a:satOff val="-2928"/>
                <a:lumOff val="17077"/>
                <a:alphaOff val="0"/>
              </a:schemeClr>
            </a:fillRef>
            <a:effectRef idx="0">
              <a:schemeClr val="accent1">
                <a:shade val="80000"/>
                <a:hueOff val="204164"/>
                <a:satOff val="-2928"/>
                <a:lumOff val="1707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6" tIns="404020" rIns="9525" bIns="404018" numCol="1" spcCol="1270" anchor="ctr" anchorCtr="0">
              <a:noAutofit/>
            </a:bodyPr>
            <a:lstStyle/>
            <a:p>
              <a:pPr lvl="0" algn="ctr" defTabSz="6667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1500" kern="1200" dirty="0"/>
            </a:p>
          </p:txBody>
        </p:sp>
        <p:sp>
          <p:nvSpPr>
            <p:cNvPr id="10" name="자유형 9"/>
            <p:cNvSpPr/>
            <p:nvPr/>
          </p:nvSpPr>
          <p:spPr>
            <a:xfrm>
              <a:off x="1544563" y="4018564"/>
              <a:ext cx="6843861" cy="732632"/>
            </a:xfrm>
            <a:custGeom>
              <a:avLst/>
              <a:gdLst>
                <a:gd name="connsiteX0" fmla="*/ 122108 w 732631"/>
                <a:gd name="connsiteY0" fmla="*/ 0 h 6843860"/>
                <a:gd name="connsiteX1" fmla="*/ 610523 w 732631"/>
                <a:gd name="connsiteY1" fmla="*/ 0 h 6843860"/>
                <a:gd name="connsiteX2" fmla="*/ 696866 w 732631"/>
                <a:gd name="connsiteY2" fmla="*/ 35765 h 6843860"/>
                <a:gd name="connsiteX3" fmla="*/ 732630 w 732631"/>
                <a:gd name="connsiteY3" fmla="*/ 122108 h 6843860"/>
                <a:gd name="connsiteX4" fmla="*/ 732631 w 732631"/>
                <a:gd name="connsiteY4" fmla="*/ 6843860 h 6843860"/>
                <a:gd name="connsiteX5" fmla="*/ 732631 w 732631"/>
                <a:gd name="connsiteY5" fmla="*/ 6843860 h 6843860"/>
                <a:gd name="connsiteX6" fmla="*/ 732631 w 732631"/>
                <a:gd name="connsiteY6" fmla="*/ 6843860 h 6843860"/>
                <a:gd name="connsiteX7" fmla="*/ 0 w 732631"/>
                <a:gd name="connsiteY7" fmla="*/ 6843860 h 6843860"/>
                <a:gd name="connsiteX8" fmla="*/ 0 w 732631"/>
                <a:gd name="connsiteY8" fmla="*/ 6843860 h 6843860"/>
                <a:gd name="connsiteX9" fmla="*/ 0 w 732631"/>
                <a:gd name="connsiteY9" fmla="*/ 6843860 h 6843860"/>
                <a:gd name="connsiteX10" fmla="*/ 0 w 732631"/>
                <a:gd name="connsiteY10" fmla="*/ 122108 h 6843860"/>
                <a:gd name="connsiteX11" fmla="*/ 35765 w 732631"/>
                <a:gd name="connsiteY11" fmla="*/ 35765 h 6843860"/>
                <a:gd name="connsiteX12" fmla="*/ 122108 w 732631"/>
                <a:gd name="connsiteY12" fmla="*/ 1 h 6843860"/>
                <a:gd name="connsiteX13" fmla="*/ 122108 w 732631"/>
                <a:gd name="connsiteY13" fmla="*/ 0 h 6843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2631" h="6843860">
                  <a:moveTo>
                    <a:pt x="732631" y="1140673"/>
                  </a:moveTo>
                  <a:lnTo>
                    <a:pt x="732631" y="5703187"/>
                  </a:lnTo>
                  <a:cubicBezTo>
                    <a:pt x="732631" y="6005711"/>
                    <a:pt x="731254" y="6295847"/>
                    <a:pt x="728802" y="6509758"/>
                  </a:cubicBezTo>
                  <a:cubicBezTo>
                    <a:pt x="726351" y="6723677"/>
                    <a:pt x="723026" y="6843855"/>
                    <a:pt x="719559" y="6843846"/>
                  </a:cubicBezTo>
                  <a:cubicBezTo>
                    <a:pt x="479706" y="6843846"/>
                    <a:pt x="239853" y="6843855"/>
                    <a:pt x="0" y="6843855"/>
                  </a:cubicBezTo>
                  <a:lnTo>
                    <a:pt x="0" y="6843855"/>
                  </a:lnTo>
                  <a:lnTo>
                    <a:pt x="0" y="684385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719559" y="5"/>
                  </a:lnTo>
                  <a:cubicBezTo>
                    <a:pt x="723026" y="5"/>
                    <a:pt x="726351" y="120183"/>
                    <a:pt x="728802" y="334102"/>
                  </a:cubicBezTo>
                  <a:cubicBezTo>
                    <a:pt x="731254" y="548022"/>
                    <a:pt x="732631" y="838149"/>
                    <a:pt x="732631" y="1140673"/>
                  </a:cubicBezTo>
                  <a:lnTo>
                    <a:pt x="732631" y="1140673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204164"/>
                <a:satOff val="-2928"/>
                <a:lumOff val="17077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3361" tIns="54814" rIns="54814" bIns="54815" numCol="1" spcCol="1270" anchor="ctr" anchorCtr="0">
              <a:noAutofit/>
            </a:bodyPr>
            <a:lstStyle/>
            <a:p>
              <a:pPr marL="285750" lvl="1" indent="-285750" algn="l" defTabSz="133350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ko-KR" altLang="en-US" sz="3000" kern="1200" dirty="0" smtClean="0"/>
                <a:t>아이디어 설계</a:t>
              </a:r>
              <a:endParaRPr lang="ko-KR" altLang="en-US" sz="3000" kern="1200" dirty="0"/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755576" y="4997121"/>
            <a:ext cx="7632848" cy="1127125"/>
            <a:chOff x="755576" y="4997121"/>
            <a:chExt cx="7632848" cy="1127125"/>
          </a:xfrm>
        </p:grpSpPr>
        <p:sp>
          <p:nvSpPr>
            <p:cNvPr id="11" name="자유형 10"/>
            <p:cNvSpPr/>
            <p:nvPr/>
          </p:nvSpPr>
          <p:spPr>
            <a:xfrm>
              <a:off x="755576" y="4997121"/>
              <a:ext cx="788988" cy="1127125"/>
            </a:xfrm>
            <a:custGeom>
              <a:avLst/>
              <a:gdLst>
                <a:gd name="connsiteX0" fmla="*/ 0 w 1127124"/>
                <a:gd name="connsiteY0" fmla="*/ 0 h 788987"/>
                <a:gd name="connsiteX1" fmla="*/ 732631 w 1127124"/>
                <a:gd name="connsiteY1" fmla="*/ 0 h 788987"/>
                <a:gd name="connsiteX2" fmla="*/ 1127124 w 1127124"/>
                <a:gd name="connsiteY2" fmla="*/ 394494 h 788987"/>
                <a:gd name="connsiteX3" fmla="*/ 732631 w 1127124"/>
                <a:gd name="connsiteY3" fmla="*/ 788987 h 788987"/>
                <a:gd name="connsiteX4" fmla="*/ 0 w 1127124"/>
                <a:gd name="connsiteY4" fmla="*/ 788987 h 788987"/>
                <a:gd name="connsiteX5" fmla="*/ 394494 w 1127124"/>
                <a:gd name="connsiteY5" fmla="*/ 394494 h 788987"/>
                <a:gd name="connsiteX6" fmla="*/ 0 w 1127124"/>
                <a:gd name="connsiteY6" fmla="*/ 0 h 78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124" h="788987">
                  <a:moveTo>
                    <a:pt x="1127123" y="0"/>
                  </a:moveTo>
                  <a:lnTo>
                    <a:pt x="1127123" y="512842"/>
                  </a:lnTo>
                  <a:lnTo>
                    <a:pt x="563561" y="788987"/>
                  </a:lnTo>
                  <a:lnTo>
                    <a:pt x="1" y="512842"/>
                  </a:lnTo>
                  <a:lnTo>
                    <a:pt x="1" y="0"/>
                  </a:lnTo>
                  <a:lnTo>
                    <a:pt x="563561" y="276146"/>
                  </a:lnTo>
                  <a:lnTo>
                    <a:pt x="1127123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9526" tIns="404020" rIns="9525" bIns="404018" numCol="1" spcCol="1270" anchor="ctr" anchorCtr="0">
              <a:noAutofit/>
            </a:bodyPr>
            <a:lstStyle/>
            <a:p>
              <a:pPr lvl="0" algn="ctr" defTabSz="6667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1500" kern="1200" dirty="0"/>
            </a:p>
          </p:txBody>
        </p:sp>
        <p:sp>
          <p:nvSpPr>
            <p:cNvPr id="12" name="자유형 11"/>
            <p:cNvSpPr/>
            <p:nvPr/>
          </p:nvSpPr>
          <p:spPr>
            <a:xfrm>
              <a:off x="1544563" y="4997122"/>
              <a:ext cx="6843861" cy="732632"/>
            </a:xfrm>
            <a:custGeom>
              <a:avLst/>
              <a:gdLst>
                <a:gd name="connsiteX0" fmla="*/ 122108 w 732631"/>
                <a:gd name="connsiteY0" fmla="*/ 0 h 6843860"/>
                <a:gd name="connsiteX1" fmla="*/ 610523 w 732631"/>
                <a:gd name="connsiteY1" fmla="*/ 0 h 6843860"/>
                <a:gd name="connsiteX2" fmla="*/ 696866 w 732631"/>
                <a:gd name="connsiteY2" fmla="*/ 35765 h 6843860"/>
                <a:gd name="connsiteX3" fmla="*/ 732630 w 732631"/>
                <a:gd name="connsiteY3" fmla="*/ 122108 h 6843860"/>
                <a:gd name="connsiteX4" fmla="*/ 732631 w 732631"/>
                <a:gd name="connsiteY4" fmla="*/ 6843860 h 6843860"/>
                <a:gd name="connsiteX5" fmla="*/ 732631 w 732631"/>
                <a:gd name="connsiteY5" fmla="*/ 6843860 h 6843860"/>
                <a:gd name="connsiteX6" fmla="*/ 732631 w 732631"/>
                <a:gd name="connsiteY6" fmla="*/ 6843860 h 6843860"/>
                <a:gd name="connsiteX7" fmla="*/ 0 w 732631"/>
                <a:gd name="connsiteY7" fmla="*/ 6843860 h 6843860"/>
                <a:gd name="connsiteX8" fmla="*/ 0 w 732631"/>
                <a:gd name="connsiteY8" fmla="*/ 6843860 h 6843860"/>
                <a:gd name="connsiteX9" fmla="*/ 0 w 732631"/>
                <a:gd name="connsiteY9" fmla="*/ 6843860 h 6843860"/>
                <a:gd name="connsiteX10" fmla="*/ 0 w 732631"/>
                <a:gd name="connsiteY10" fmla="*/ 122108 h 6843860"/>
                <a:gd name="connsiteX11" fmla="*/ 35765 w 732631"/>
                <a:gd name="connsiteY11" fmla="*/ 35765 h 6843860"/>
                <a:gd name="connsiteX12" fmla="*/ 122108 w 732631"/>
                <a:gd name="connsiteY12" fmla="*/ 1 h 6843860"/>
                <a:gd name="connsiteX13" fmla="*/ 122108 w 732631"/>
                <a:gd name="connsiteY13" fmla="*/ 0 h 6843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2631" h="6843860">
                  <a:moveTo>
                    <a:pt x="732631" y="1140673"/>
                  </a:moveTo>
                  <a:lnTo>
                    <a:pt x="732631" y="5703187"/>
                  </a:lnTo>
                  <a:cubicBezTo>
                    <a:pt x="732631" y="6005711"/>
                    <a:pt x="731254" y="6295847"/>
                    <a:pt x="728802" y="6509758"/>
                  </a:cubicBezTo>
                  <a:cubicBezTo>
                    <a:pt x="726351" y="6723677"/>
                    <a:pt x="723026" y="6843855"/>
                    <a:pt x="719559" y="6843846"/>
                  </a:cubicBezTo>
                  <a:cubicBezTo>
                    <a:pt x="479706" y="6843846"/>
                    <a:pt x="239853" y="6843855"/>
                    <a:pt x="0" y="6843855"/>
                  </a:cubicBezTo>
                  <a:lnTo>
                    <a:pt x="0" y="6843855"/>
                  </a:lnTo>
                  <a:lnTo>
                    <a:pt x="0" y="684385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719559" y="5"/>
                  </a:lnTo>
                  <a:cubicBezTo>
                    <a:pt x="723026" y="5"/>
                    <a:pt x="726351" y="120183"/>
                    <a:pt x="728802" y="334102"/>
                  </a:cubicBezTo>
                  <a:cubicBezTo>
                    <a:pt x="731254" y="548022"/>
                    <a:pt x="732631" y="838149"/>
                    <a:pt x="732631" y="1140673"/>
                  </a:cubicBezTo>
                  <a:lnTo>
                    <a:pt x="732631" y="1140673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3361" tIns="54814" rIns="54814" bIns="54815" numCol="1" spcCol="1270" anchor="ctr" anchorCtr="0">
              <a:noAutofit/>
            </a:bodyPr>
            <a:lstStyle/>
            <a:p>
              <a:pPr marL="285750" lvl="1" indent="-285750" algn="l" defTabSz="133350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ko-KR" altLang="en-US" sz="3000" kern="1200" dirty="0" smtClean="0"/>
                <a:t>아이디어 최종보고</a:t>
              </a:r>
              <a:endParaRPr lang="ko-KR" altLang="en-US" sz="3000" kern="1200" dirty="0"/>
            </a:p>
          </p:txBody>
        </p:sp>
      </p:grpSp>
      <p:sp>
        <p:nvSpPr>
          <p:cNvPr id="18" name="직사각형 17"/>
          <p:cNvSpPr/>
          <p:nvPr/>
        </p:nvSpPr>
        <p:spPr>
          <a:xfrm>
            <a:off x="755576" y="476672"/>
            <a:ext cx="6624736" cy="1815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7200" b="1" dirty="0" smtClean="0">
                <a:solidFill>
                  <a:schemeClr val="tx2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HY견고딕" pitchFamily="18" charset="-127"/>
                <a:ea typeface="HY견고딕" pitchFamily="18" charset="-127"/>
              </a:rPr>
              <a:t>Contents</a:t>
            </a:r>
            <a:endParaRPr kumimoji="1" lang="ko-KR" altLang="ko-KR" sz="7200" b="1" dirty="0" smtClean="0">
              <a:solidFill>
                <a:schemeClr val="tx2"/>
              </a:solidFill>
              <a:effectLst>
                <a:reflection blurRad="6350" stA="60000" endA="900" endPos="60000" dist="29997" dir="5400000" sy="-100000" algn="bl" rotWithShape="0"/>
              </a:effectLst>
              <a:latin typeface="HY견고딕" pitchFamily="18" charset="-127"/>
              <a:ea typeface="HY견고딕" pitchFamily="18" charset="-127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ko-KR" sz="4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1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직사각형 9"/>
          <p:cNvSpPr/>
          <p:nvPr/>
        </p:nvSpPr>
        <p:spPr>
          <a:xfrm>
            <a:off x="755576" y="476672"/>
            <a:ext cx="662473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HY견고딕" pitchFamily="18" charset="-127"/>
                <a:ea typeface="HY견고딕" pitchFamily="18" charset="-127"/>
              </a:rPr>
              <a:t>아이디어의  최종보고</a:t>
            </a:r>
            <a:endParaRPr kumimoji="1" lang="ko-KR" altLang="ko-KR" sz="4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611560" y="930786"/>
            <a:ext cx="7708771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휴먼매직체" pitchFamily="18" charset="-127"/>
              <a:ea typeface="휴먼매직체" pitchFamily="18" charset="-127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휴먼매직체" pitchFamily="18" charset="-127"/>
                <a:ea typeface="휴먼매직체" pitchFamily="18" charset="-127"/>
              </a:rPr>
              <a:t>-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휴먼매직체" pitchFamily="18" charset="-127"/>
                <a:ea typeface="휴먼매직체" pitchFamily="18" charset="-127"/>
              </a:rPr>
              <a:t>저의 조가 설계한 태양광 다기능</a:t>
            </a:r>
            <a:r>
              <a:rPr kumimoji="1" 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휴먼매직체" pitchFamily="18" charset="-127"/>
                <a:ea typeface="휴먼매직체" pitchFamily="18" charset="-127"/>
              </a:rPr>
              <a:t>의 특징은 </a:t>
            </a:r>
            <a:r>
              <a:rPr kumimoji="1" lang="ko-KR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휴먼매직체" pitchFamily="18" charset="-127"/>
                <a:ea typeface="휴먼매직체" pitchFamily="18" charset="-127"/>
              </a:rPr>
              <a:t>LED </a:t>
            </a:r>
            <a:r>
              <a:rPr kumimoji="1" 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휴먼매직체" pitchFamily="18" charset="-127"/>
                <a:ea typeface="휴먼매직체" pitchFamily="18" charset="-127"/>
              </a:rPr>
              <a:t>위쪽에 설치된 태양전지</a:t>
            </a:r>
            <a:r>
              <a:rPr kumimoji="1" lang="ko-KR" altLang="en-US" sz="2400" dirty="0" smtClean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가</a:t>
            </a:r>
            <a:r>
              <a:rPr kumimoji="1" lang="ko-KR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휴먼매직체" pitchFamily="18" charset="-127"/>
                <a:ea typeface="휴먼매직체" pitchFamily="18" charset="-127"/>
              </a:rPr>
              <a:t> </a:t>
            </a:r>
            <a:r>
              <a:rPr kumimoji="1" 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휴먼매직체" pitchFamily="18" charset="-127"/>
                <a:ea typeface="휴먼매직체" pitchFamily="18" charset="-127"/>
              </a:rPr>
              <a:t>따로 전원을 인가할 필요 없이 낮 동안 태양빛을 받아 저장한 에너지로 밤에 빛을 </a:t>
            </a:r>
            <a:r>
              <a:rPr kumimoji="1" lang="ko-KR" altLang="en-US" sz="2400" dirty="0" smtClean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낸다</a:t>
            </a:r>
            <a:r>
              <a:rPr kumimoji="1" lang="ko-KR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휴먼매직체" pitchFamily="18" charset="-127"/>
                <a:ea typeface="휴먼매직체" pitchFamily="18" charset="-127"/>
              </a:rPr>
              <a:t>. </a:t>
            </a:r>
            <a:endParaRPr kumimoji="1" lang="en-US" altLang="ko-KR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휴먼매직체" pitchFamily="18" charset="-127"/>
              <a:ea typeface="휴먼매직체" pitchFamily="18" charset="-127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휴먼매직체" pitchFamily="18" charset="-127"/>
                <a:ea typeface="휴먼매직체" pitchFamily="18" charset="-127"/>
              </a:rPr>
              <a:t>-</a:t>
            </a:r>
            <a:r>
              <a:rPr kumimoji="1" 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휴먼매직체" pitchFamily="18" charset="-127"/>
                <a:ea typeface="휴먼매직체" pitchFamily="18" charset="-127"/>
              </a:rPr>
              <a:t>낮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휴먼매직체" pitchFamily="18" charset="-127"/>
                <a:ea typeface="휴먼매직체" pitchFamily="18" charset="-127"/>
              </a:rPr>
              <a:t> </a:t>
            </a:r>
            <a:r>
              <a:rPr kumimoji="1" 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휴먼매직체" pitchFamily="18" charset="-127"/>
                <a:ea typeface="휴먼매직체" pitchFamily="18" charset="-127"/>
              </a:rPr>
              <a:t>시간대에 태양광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휴먼매직체" pitchFamily="18" charset="-127"/>
                <a:ea typeface="휴먼매직체" pitchFamily="18" charset="-127"/>
              </a:rPr>
              <a:t> </a:t>
            </a:r>
            <a:r>
              <a:rPr kumimoji="1" lang="ko-KR" altLang="en-US" sz="2400" dirty="0" err="1" smtClean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솔라판</a:t>
            </a:r>
            <a:r>
              <a:rPr kumimoji="1" lang="ko-KR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휴먼매직체" pitchFamily="18" charset="-127"/>
                <a:ea typeface="휴먼매직체" pitchFamily="18" charset="-127"/>
              </a:rPr>
              <a:t>에</a:t>
            </a:r>
            <a:r>
              <a:rPr kumimoji="1" 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휴먼매직체" pitchFamily="18" charset="-127"/>
                <a:ea typeface="휴먼매직체" pitchFamily="18" charset="-127"/>
              </a:rPr>
              <a:t> 의해 발생된 전력을 내부의 배터리에 저장한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휴먼매직체" pitchFamily="18" charset="-127"/>
                <a:ea typeface="휴먼매직체" pitchFamily="18" charset="-127"/>
              </a:rPr>
              <a:t> </a:t>
            </a:r>
            <a:r>
              <a:rPr kumimoji="1" 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휴먼매직체" pitchFamily="18" charset="-127"/>
                <a:ea typeface="휴먼매직체" pitchFamily="18" charset="-127"/>
              </a:rPr>
              <a:t>후 고효율의 </a:t>
            </a:r>
            <a:r>
              <a:rPr kumimoji="1" lang="ko-KR" altLang="ko-KR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휴먼매직체" pitchFamily="18" charset="-127"/>
                <a:ea typeface="휴먼매직체" pitchFamily="18" charset="-127"/>
              </a:rPr>
              <a:t>LED</a:t>
            </a:r>
            <a:r>
              <a:rPr kumimoji="1" lang="ko-KR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휴먼매직체" pitchFamily="18" charset="-127"/>
                <a:ea typeface="휴먼매직체" pitchFamily="18" charset="-127"/>
              </a:rPr>
              <a:t>램프를 </a:t>
            </a:r>
            <a:r>
              <a:rPr kumimoji="1" lang="ko-KR" altLang="en-US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휴먼매직체" pitchFamily="18" charset="-127"/>
                <a:ea typeface="휴먼매직체" pitchFamily="18" charset="-127"/>
              </a:rPr>
              <a:t>조명으로 사용 합니다</a:t>
            </a:r>
            <a:r>
              <a:rPr kumimoji="1" lang="en-US" altLang="ko-KR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휴먼매직체" pitchFamily="18" charset="-127"/>
                <a:ea typeface="휴먼매직체" pitchFamily="18" charset="-127"/>
              </a:rPr>
              <a:t>. </a:t>
            </a: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dirty="0" smtClean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-</a:t>
            </a:r>
            <a:r>
              <a:rPr kumimoji="1" lang="ko-KR" altLang="ko-KR" sz="2400" dirty="0" smtClean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은은한</a:t>
            </a:r>
            <a:r>
              <a:rPr kumimoji="1" lang="en-US" altLang="ko-KR" sz="2400" dirty="0" smtClean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 </a:t>
            </a:r>
            <a:r>
              <a:rPr kumimoji="1" lang="ko-KR" altLang="ko-KR" sz="2400" dirty="0" smtClean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LED 조명을 이용해 밤의 분위기</a:t>
            </a:r>
            <a:r>
              <a:rPr kumimoji="1" lang="ko-KR" altLang="en-US" sz="2400" dirty="0" smtClean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와 쉽게 찾을 수 있는 </a:t>
            </a:r>
            <a:r>
              <a:rPr kumimoji="1" lang="ko-KR" altLang="ko-KR" sz="2400" dirty="0" smtClean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목적</a:t>
            </a:r>
            <a:r>
              <a:rPr kumimoji="1" lang="en-US" altLang="ko-KR" sz="2400" dirty="0" smtClean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 </a:t>
            </a:r>
            <a:r>
              <a:rPr kumimoji="1" lang="ko-KR" altLang="ko-KR" sz="2400" dirty="0" smtClean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으로 만들어졌다.</a:t>
            </a:r>
            <a:endParaRPr kumimoji="1" lang="en-US" altLang="ko-KR" sz="2400" dirty="0" smtClean="0">
              <a:solidFill>
                <a:srgbClr val="000000"/>
              </a:solidFill>
              <a:latin typeface="휴먼매직체" pitchFamily="18" charset="-127"/>
              <a:ea typeface="휴먼매직체" pitchFamily="18" charset="-127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dirty="0" smtClean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-</a:t>
            </a:r>
            <a:r>
              <a:rPr kumimoji="1" lang="ko-KR" altLang="en-US" sz="2400" dirty="0" smtClean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흡연경보기를 장착하여 화재예방에 도움을 주었고 빛 센서를      감지하여 소리에너지로 전환하여 독창적으로 설계를 하였다</a:t>
            </a:r>
            <a:r>
              <a:rPr kumimoji="1" lang="en-US" altLang="ko-KR" sz="2400" dirty="0" smtClean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.</a:t>
            </a:r>
            <a:r>
              <a:rPr kumimoji="1" lang="ko-KR" altLang="ko-KR" sz="2400" dirty="0" smtClean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 </a:t>
            </a:r>
            <a:endParaRPr kumimoji="1" lang="en-US" altLang="ko-KR" sz="2400" dirty="0" smtClean="0">
              <a:solidFill>
                <a:srgbClr val="000000"/>
              </a:solidFill>
              <a:latin typeface="휴먼매직체" pitchFamily="18" charset="-127"/>
              <a:ea typeface="휴먼매직체" pitchFamily="18" charset="-127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2400" dirty="0" smtClean="0">
              <a:solidFill>
                <a:srgbClr val="000000"/>
              </a:solidFill>
              <a:latin typeface="휴먼매직체" pitchFamily="18" charset="-127"/>
              <a:ea typeface="휴먼매직체" pitchFamily="18" charset="-127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dirty="0" smtClean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-</a:t>
            </a:r>
            <a:r>
              <a:rPr kumimoji="1" lang="ko-KR" altLang="en-US" sz="2400" dirty="0" smtClean="0">
                <a:solidFill>
                  <a:srgbClr val="FF0000"/>
                </a:solidFill>
                <a:latin typeface="휴먼매직체" pitchFamily="18" charset="-127"/>
                <a:ea typeface="휴먼매직체" pitchFamily="18" charset="-127"/>
              </a:rPr>
              <a:t>장점</a:t>
            </a:r>
            <a:r>
              <a:rPr kumimoji="1" lang="ko-KR" altLang="en-US" sz="2400" dirty="0" smtClean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으로는 친환경적으로 에너지를 절약 할 수 있고 쉽게 눈에 띄고 기존에 있던 휴지통과 달리 독창적으로 볼 수 있다</a:t>
            </a:r>
            <a:r>
              <a:rPr kumimoji="1" lang="en-US" altLang="ko-KR" sz="2400" dirty="0" smtClean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.</a:t>
            </a: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dirty="0" smtClean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-</a:t>
            </a:r>
            <a:r>
              <a:rPr kumimoji="1" lang="ko-KR" altLang="en-US" sz="2400" dirty="0" smtClean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단점으로는 비용이 </a:t>
            </a:r>
            <a:r>
              <a:rPr kumimoji="1" lang="en-US" altLang="ko-KR" sz="2400" dirty="0" smtClean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30~40</a:t>
            </a:r>
            <a:r>
              <a:rPr kumimoji="1" lang="ko-KR" altLang="en-US" sz="2400" dirty="0" smtClean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만원 정도로 많이 든다</a:t>
            </a:r>
            <a:r>
              <a:rPr kumimoji="1" lang="en-US" altLang="ko-KR" sz="2400" dirty="0" smtClean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.</a:t>
            </a:r>
            <a:r>
              <a:rPr kumimoji="1" lang="ko-KR" altLang="en-US" sz="2400" dirty="0" smtClean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 </a:t>
            </a:r>
            <a:endParaRPr kumimoji="1" lang="en-US" altLang="ko-KR" sz="2400" dirty="0" smtClean="0">
              <a:solidFill>
                <a:srgbClr val="000000"/>
              </a:solidFill>
              <a:latin typeface="휴먼매직체" pitchFamily="18" charset="-127"/>
              <a:ea typeface="휴먼매직체" pitchFamily="18" charset="-127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dirty="0" smtClean="0">
              <a:solidFill>
                <a:srgbClr val="000000"/>
              </a:solidFill>
              <a:ea typeface="바탕" pitchFamily="18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굴림" pitchFamily="50" charset="-127"/>
              </a:rPr>
              <a:t>  </a:t>
            </a:r>
            <a:endParaRPr kumimoji="1" lang="en-US" altLang="ko-K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3915514852_d5ec4ecfab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타원형 설명선 15"/>
          <p:cNvSpPr/>
          <p:nvPr/>
        </p:nvSpPr>
        <p:spPr>
          <a:xfrm>
            <a:off x="5436096" y="116632"/>
            <a:ext cx="3528392" cy="2808312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4800" dirty="0" smtClean="0">
                <a:latin typeface="휴먼매직체" pitchFamily="18" charset="-127"/>
                <a:ea typeface="휴먼매직체" pitchFamily="18" charset="-127"/>
              </a:rPr>
              <a:t>thank </a:t>
            </a:r>
          </a:p>
          <a:p>
            <a:r>
              <a:rPr lang="en-US" altLang="ko-KR" sz="4800" dirty="0" smtClean="0">
                <a:latin typeface="휴먼매직체" pitchFamily="18" charset="-127"/>
                <a:ea typeface="휴먼매직체" pitchFamily="18" charset="-127"/>
              </a:rPr>
              <a:t>   you~</a:t>
            </a:r>
            <a:endParaRPr lang="ko-KR" altLang="en-US" sz="4800" dirty="0">
              <a:latin typeface="휴먼매직체" pitchFamily="18" charset="-127"/>
              <a:ea typeface="휴먼매직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다이어그램 14"/>
          <p:cNvGraphicFramePr/>
          <p:nvPr/>
        </p:nvGraphicFramePr>
        <p:xfrm>
          <a:off x="755576" y="2060848"/>
          <a:ext cx="763284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직사각형 17"/>
          <p:cNvSpPr/>
          <p:nvPr/>
        </p:nvSpPr>
        <p:spPr>
          <a:xfrm>
            <a:off x="755576" y="476672"/>
            <a:ext cx="6624736" cy="1815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7200" b="1" dirty="0" smtClean="0">
                <a:solidFill>
                  <a:schemeClr val="tx2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HY견고딕" pitchFamily="18" charset="-127"/>
                <a:ea typeface="HY견고딕" pitchFamily="18" charset="-127"/>
              </a:rPr>
              <a:t>Contents</a:t>
            </a:r>
            <a:endParaRPr kumimoji="1" lang="ko-KR" altLang="ko-KR" sz="7200" b="1" dirty="0" smtClean="0">
              <a:solidFill>
                <a:schemeClr val="tx2"/>
              </a:solidFill>
              <a:effectLst>
                <a:reflection blurRad="6350" stA="60000" endA="900" endPos="60000" dist="29997" dir="5400000" sy="-100000" algn="bl" rotWithShape="0"/>
              </a:effectLst>
              <a:latin typeface="HY견고딕" pitchFamily="18" charset="-127"/>
              <a:ea typeface="HY견고딕" pitchFamily="18" charset="-127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ko-KR" sz="4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그룹 22"/>
          <p:cNvGrpSpPr/>
          <p:nvPr/>
        </p:nvGrpSpPr>
        <p:grpSpPr>
          <a:xfrm>
            <a:off x="755576" y="2060848"/>
            <a:ext cx="7632848" cy="1127726"/>
            <a:chOff x="755576" y="2060848"/>
            <a:chExt cx="7632848" cy="1127726"/>
          </a:xfrm>
        </p:grpSpPr>
        <p:sp>
          <p:nvSpPr>
            <p:cNvPr id="6" name="자유형 5"/>
            <p:cNvSpPr/>
            <p:nvPr/>
          </p:nvSpPr>
          <p:spPr>
            <a:xfrm>
              <a:off x="1544563" y="2060848"/>
              <a:ext cx="6843861" cy="732632"/>
            </a:xfrm>
            <a:custGeom>
              <a:avLst/>
              <a:gdLst>
                <a:gd name="connsiteX0" fmla="*/ 122108 w 732631"/>
                <a:gd name="connsiteY0" fmla="*/ 0 h 6843860"/>
                <a:gd name="connsiteX1" fmla="*/ 610523 w 732631"/>
                <a:gd name="connsiteY1" fmla="*/ 0 h 6843860"/>
                <a:gd name="connsiteX2" fmla="*/ 696866 w 732631"/>
                <a:gd name="connsiteY2" fmla="*/ 35765 h 6843860"/>
                <a:gd name="connsiteX3" fmla="*/ 732630 w 732631"/>
                <a:gd name="connsiteY3" fmla="*/ 122108 h 6843860"/>
                <a:gd name="connsiteX4" fmla="*/ 732631 w 732631"/>
                <a:gd name="connsiteY4" fmla="*/ 6843860 h 6843860"/>
                <a:gd name="connsiteX5" fmla="*/ 732631 w 732631"/>
                <a:gd name="connsiteY5" fmla="*/ 6843860 h 6843860"/>
                <a:gd name="connsiteX6" fmla="*/ 732631 w 732631"/>
                <a:gd name="connsiteY6" fmla="*/ 6843860 h 6843860"/>
                <a:gd name="connsiteX7" fmla="*/ 0 w 732631"/>
                <a:gd name="connsiteY7" fmla="*/ 6843860 h 6843860"/>
                <a:gd name="connsiteX8" fmla="*/ 0 w 732631"/>
                <a:gd name="connsiteY8" fmla="*/ 6843860 h 6843860"/>
                <a:gd name="connsiteX9" fmla="*/ 0 w 732631"/>
                <a:gd name="connsiteY9" fmla="*/ 6843860 h 6843860"/>
                <a:gd name="connsiteX10" fmla="*/ 0 w 732631"/>
                <a:gd name="connsiteY10" fmla="*/ 122108 h 6843860"/>
                <a:gd name="connsiteX11" fmla="*/ 35765 w 732631"/>
                <a:gd name="connsiteY11" fmla="*/ 35765 h 6843860"/>
                <a:gd name="connsiteX12" fmla="*/ 122108 w 732631"/>
                <a:gd name="connsiteY12" fmla="*/ 1 h 6843860"/>
                <a:gd name="connsiteX13" fmla="*/ 122108 w 732631"/>
                <a:gd name="connsiteY13" fmla="*/ 0 h 6843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2631" h="6843860">
                  <a:moveTo>
                    <a:pt x="732631" y="1140673"/>
                  </a:moveTo>
                  <a:lnTo>
                    <a:pt x="732631" y="5703187"/>
                  </a:lnTo>
                  <a:cubicBezTo>
                    <a:pt x="732631" y="6005711"/>
                    <a:pt x="731254" y="6295847"/>
                    <a:pt x="728802" y="6509758"/>
                  </a:cubicBezTo>
                  <a:cubicBezTo>
                    <a:pt x="726351" y="6723677"/>
                    <a:pt x="723026" y="6843855"/>
                    <a:pt x="719559" y="6843846"/>
                  </a:cubicBezTo>
                  <a:cubicBezTo>
                    <a:pt x="479706" y="6843846"/>
                    <a:pt x="239853" y="6843855"/>
                    <a:pt x="0" y="6843855"/>
                  </a:cubicBezTo>
                  <a:lnTo>
                    <a:pt x="0" y="6843855"/>
                  </a:lnTo>
                  <a:lnTo>
                    <a:pt x="0" y="684385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719559" y="5"/>
                  </a:lnTo>
                  <a:cubicBezTo>
                    <a:pt x="723026" y="5"/>
                    <a:pt x="726351" y="120183"/>
                    <a:pt x="728802" y="334102"/>
                  </a:cubicBezTo>
                  <a:cubicBezTo>
                    <a:pt x="731254" y="548022"/>
                    <a:pt x="732631" y="838149"/>
                    <a:pt x="732631" y="1140673"/>
                  </a:cubicBezTo>
                  <a:lnTo>
                    <a:pt x="732631" y="1140673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3361" tIns="54814" rIns="54814" bIns="54815" numCol="1" spcCol="1270" anchor="ctr" anchorCtr="0">
              <a:noAutofit/>
            </a:bodyPr>
            <a:lstStyle/>
            <a:p>
              <a:pPr marL="285750" lvl="1" indent="-285750" algn="l" defTabSz="133350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ko-KR" altLang="en-US" sz="3000" kern="1200" dirty="0" smtClean="0"/>
                <a:t>아이디어 도출</a:t>
              </a:r>
              <a:endParaRPr lang="ko-KR" altLang="en-US" sz="3000" kern="1200" dirty="0"/>
            </a:p>
          </p:txBody>
        </p:sp>
        <p:sp>
          <p:nvSpPr>
            <p:cNvPr id="5" name="자유형 4"/>
            <p:cNvSpPr/>
            <p:nvPr/>
          </p:nvSpPr>
          <p:spPr>
            <a:xfrm>
              <a:off x="755576" y="2061449"/>
              <a:ext cx="788988" cy="1127125"/>
            </a:xfrm>
            <a:custGeom>
              <a:avLst/>
              <a:gdLst>
                <a:gd name="connsiteX0" fmla="*/ 0 w 1127124"/>
                <a:gd name="connsiteY0" fmla="*/ 0 h 788987"/>
                <a:gd name="connsiteX1" fmla="*/ 732631 w 1127124"/>
                <a:gd name="connsiteY1" fmla="*/ 0 h 788987"/>
                <a:gd name="connsiteX2" fmla="*/ 1127124 w 1127124"/>
                <a:gd name="connsiteY2" fmla="*/ 394494 h 788987"/>
                <a:gd name="connsiteX3" fmla="*/ 732631 w 1127124"/>
                <a:gd name="connsiteY3" fmla="*/ 788987 h 788987"/>
                <a:gd name="connsiteX4" fmla="*/ 0 w 1127124"/>
                <a:gd name="connsiteY4" fmla="*/ 788987 h 788987"/>
                <a:gd name="connsiteX5" fmla="*/ 394494 w 1127124"/>
                <a:gd name="connsiteY5" fmla="*/ 394494 h 788987"/>
                <a:gd name="connsiteX6" fmla="*/ 0 w 1127124"/>
                <a:gd name="connsiteY6" fmla="*/ 0 h 78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124" h="788987">
                  <a:moveTo>
                    <a:pt x="1127123" y="0"/>
                  </a:moveTo>
                  <a:lnTo>
                    <a:pt x="1127123" y="512842"/>
                  </a:lnTo>
                  <a:lnTo>
                    <a:pt x="563561" y="788987"/>
                  </a:lnTo>
                  <a:lnTo>
                    <a:pt x="1" y="512842"/>
                  </a:lnTo>
                  <a:lnTo>
                    <a:pt x="1" y="0"/>
                  </a:lnTo>
                  <a:lnTo>
                    <a:pt x="563561" y="276146"/>
                  </a:lnTo>
                  <a:lnTo>
                    <a:pt x="1127123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6" tIns="404020" rIns="9525" bIns="404018" numCol="1" spcCol="1270" anchor="ctr" anchorCtr="0">
              <a:noAutofit/>
            </a:bodyPr>
            <a:lstStyle/>
            <a:p>
              <a:pPr lvl="0" algn="ctr" defTabSz="6667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1500" kern="1200" dirty="0"/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755576" y="3040006"/>
            <a:ext cx="7632848" cy="3084240"/>
            <a:chOff x="755576" y="3040006"/>
            <a:chExt cx="7632848" cy="3084240"/>
          </a:xfrm>
        </p:grpSpPr>
        <p:sp>
          <p:nvSpPr>
            <p:cNvPr id="7" name="자유형 6"/>
            <p:cNvSpPr/>
            <p:nvPr/>
          </p:nvSpPr>
          <p:spPr>
            <a:xfrm>
              <a:off x="755576" y="3040006"/>
              <a:ext cx="788988" cy="1127125"/>
            </a:xfrm>
            <a:custGeom>
              <a:avLst/>
              <a:gdLst>
                <a:gd name="connsiteX0" fmla="*/ 0 w 1127124"/>
                <a:gd name="connsiteY0" fmla="*/ 0 h 788987"/>
                <a:gd name="connsiteX1" fmla="*/ 732631 w 1127124"/>
                <a:gd name="connsiteY1" fmla="*/ 0 h 788987"/>
                <a:gd name="connsiteX2" fmla="*/ 1127124 w 1127124"/>
                <a:gd name="connsiteY2" fmla="*/ 394494 h 788987"/>
                <a:gd name="connsiteX3" fmla="*/ 732631 w 1127124"/>
                <a:gd name="connsiteY3" fmla="*/ 788987 h 788987"/>
                <a:gd name="connsiteX4" fmla="*/ 0 w 1127124"/>
                <a:gd name="connsiteY4" fmla="*/ 788987 h 788987"/>
                <a:gd name="connsiteX5" fmla="*/ 394494 w 1127124"/>
                <a:gd name="connsiteY5" fmla="*/ 394494 h 788987"/>
                <a:gd name="connsiteX6" fmla="*/ 0 w 1127124"/>
                <a:gd name="connsiteY6" fmla="*/ 0 h 78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124" h="788987">
                  <a:moveTo>
                    <a:pt x="1127123" y="0"/>
                  </a:moveTo>
                  <a:lnTo>
                    <a:pt x="1127123" y="512842"/>
                  </a:lnTo>
                  <a:lnTo>
                    <a:pt x="563561" y="788987"/>
                  </a:lnTo>
                  <a:lnTo>
                    <a:pt x="1" y="512842"/>
                  </a:lnTo>
                  <a:lnTo>
                    <a:pt x="1" y="0"/>
                  </a:lnTo>
                  <a:lnTo>
                    <a:pt x="563561" y="276146"/>
                  </a:lnTo>
                  <a:lnTo>
                    <a:pt x="1127123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hueOff val="0"/>
                <a:satOff val="0"/>
                <a:lumOff val="0"/>
                <a:alphaOff val="-13333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-13333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13333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6" tIns="404020" rIns="9525" bIns="404018" numCol="1" spcCol="1270" anchor="ctr" anchorCtr="0">
              <a:noAutofit/>
            </a:bodyPr>
            <a:lstStyle/>
            <a:p>
              <a:pPr lvl="0" algn="ctr" defTabSz="6667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1500" kern="1200" dirty="0"/>
            </a:p>
          </p:txBody>
        </p:sp>
        <p:sp>
          <p:nvSpPr>
            <p:cNvPr id="8" name="자유형 7"/>
            <p:cNvSpPr/>
            <p:nvPr/>
          </p:nvSpPr>
          <p:spPr>
            <a:xfrm>
              <a:off x="1544563" y="3040007"/>
              <a:ext cx="6843861" cy="732632"/>
            </a:xfrm>
            <a:custGeom>
              <a:avLst/>
              <a:gdLst>
                <a:gd name="connsiteX0" fmla="*/ 122108 w 732631"/>
                <a:gd name="connsiteY0" fmla="*/ 0 h 6843860"/>
                <a:gd name="connsiteX1" fmla="*/ 610523 w 732631"/>
                <a:gd name="connsiteY1" fmla="*/ 0 h 6843860"/>
                <a:gd name="connsiteX2" fmla="*/ 696866 w 732631"/>
                <a:gd name="connsiteY2" fmla="*/ 35765 h 6843860"/>
                <a:gd name="connsiteX3" fmla="*/ 732630 w 732631"/>
                <a:gd name="connsiteY3" fmla="*/ 122108 h 6843860"/>
                <a:gd name="connsiteX4" fmla="*/ 732631 w 732631"/>
                <a:gd name="connsiteY4" fmla="*/ 6843860 h 6843860"/>
                <a:gd name="connsiteX5" fmla="*/ 732631 w 732631"/>
                <a:gd name="connsiteY5" fmla="*/ 6843860 h 6843860"/>
                <a:gd name="connsiteX6" fmla="*/ 732631 w 732631"/>
                <a:gd name="connsiteY6" fmla="*/ 6843860 h 6843860"/>
                <a:gd name="connsiteX7" fmla="*/ 0 w 732631"/>
                <a:gd name="connsiteY7" fmla="*/ 6843860 h 6843860"/>
                <a:gd name="connsiteX8" fmla="*/ 0 w 732631"/>
                <a:gd name="connsiteY8" fmla="*/ 6843860 h 6843860"/>
                <a:gd name="connsiteX9" fmla="*/ 0 w 732631"/>
                <a:gd name="connsiteY9" fmla="*/ 6843860 h 6843860"/>
                <a:gd name="connsiteX10" fmla="*/ 0 w 732631"/>
                <a:gd name="connsiteY10" fmla="*/ 122108 h 6843860"/>
                <a:gd name="connsiteX11" fmla="*/ 35765 w 732631"/>
                <a:gd name="connsiteY11" fmla="*/ 35765 h 6843860"/>
                <a:gd name="connsiteX12" fmla="*/ 122108 w 732631"/>
                <a:gd name="connsiteY12" fmla="*/ 1 h 6843860"/>
                <a:gd name="connsiteX13" fmla="*/ 122108 w 732631"/>
                <a:gd name="connsiteY13" fmla="*/ 0 h 6843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2631" h="6843860">
                  <a:moveTo>
                    <a:pt x="732631" y="1140673"/>
                  </a:moveTo>
                  <a:lnTo>
                    <a:pt x="732631" y="5703187"/>
                  </a:lnTo>
                  <a:cubicBezTo>
                    <a:pt x="732631" y="6005711"/>
                    <a:pt x="731254" y="6295847"/>
                    <a:pt x="728802" y="6509758"/>
                  </a:cubicBezTo>
                  <a:cubicBezTo>
                    <a:pt x="726351" y="6723677"/>
                    <a:pt x="723026" y="6843855"/>
                    <a:pt x="719559" y="6843846"/>
                  </a:cubicBezTo>
                  <a:cubicBezTo>
                    <a:pt x="479706" y="6843846"/>
                    <a:pt x="239853" y="6843855"/>
                    <a:pt x="0" y="6843855"/>
                  </a:cubicBezTo>
                  <a:lnTo>
                    <a:pt x="0" y="6843855"/>
                  </a:lnTo>
                  <a:lnTo>
                    <a:pt x="0" y="684385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719559" y="5"/>
                  </a:lnTo>
                  <a:cubicBezTo>
                    <a:pt x="723026" y="5"/>
                    <a:pt x="726351" y="120183"/>
                    <a:pt x="728802" y="334102"/>
                  </a:cubicBezTo>
                  <a:cubicBezTo>
                    <a:pt x="731254" y="548022"/>
                    <a:pt x="732631" y="838149"/>
                    <a:pt x="732631" y="1140673"/>
                  </a:cubicBezTo>
                  <a:lnTo>
                    <a:pt x="732631" y="1140673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hueOff val="0"/>
                <a:satOff val="0"/>
                <a:lumOff val="0"/>
                <a:alphaOff val="-13333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3361" tIns="54814" rIns="54814" bIns="54815" numCol="1" spcCol="1270" anchor="ctr" anchorCtr="0">
              <a:noAutofit/>
            </a:bodyPr>
            <a:lstStyle/>
            <a:p>
              <a:pPr marL="285750" lvl="1" indent="-285750" algn="l" defTabSz="133350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ko-KR" altLang="en-US" sz="3000" kern="1200" dirty="0" smtClean="0"/>
                <a:t>아이디어 설명</a:t>
              </a:r>
              <a:endParaRPr lang="ko-KR" altLang="en-US" sz="3000" kern="1200" dirty="0"/>
            </a:p>
          </p:txBody>
        </p:sp>
        <p:sp>
          <p:nvSpPr>
            <p:cNvPr id="9" name="자유형 8"/>
            <p:cNvSpPr/>
            <p:nvPr/>
          </p:nvSpPr>
          <p:spPr>
            <a:xfrm>
              <a:off x="755576" y="4018563"/>
              <a:ext cx="788988" cy="1127125"/>
            </a:xfrm>
            <a:custGeom>
              <a:avLst/>
              <a:gdLst>
                <a:gd name="connsiteX0" fmla="*/ 0 w 1127124"/>
                <a:gd name="connsiteY0" fmla="*/ 0 h 788987"/>
                <a:gd name="connsiteX1" fmla="*/ 732631 w 1127124"/>
                <a:gd name="connsiteY1" fmla="*/ 0 h 788987"/>
                <a:gd name="connsiteX2" fmla="*/ 1127124 w 1127124"/>
                <a:gd name="connsiteY2" fmla="*/ 394494 h 788987"/>
                <a:gd name="connsiteX3" fmla="*/ 732631 w 1127124"/>
                <a:gd name="connsiteY3" fmla="*/ 788987 h 788987"/>
                <a:gd name="connsiteX4" fmla="*/ 0 w 1127124"/>
                <a:gd name="connsiteY4" fmla="*/ 788987 h 788987"/>
                <a:gd name="connsiteX5" fmla="*/ 394494 w 1127124"/>
                <a:gd name="connsiteY5" fmla="*/ 394494 h 788987"/>
                <a:gd name="connsiteX6" fmla="*/ 0 w 1127124"/>
                <a:gd name="connsiteY6" fmla="*/ 0 h 78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124" h="788987">
                  <a:moveTo>
                    <a:pt x="1127123" y="0"/>
                  </a:moveTo>
                  <a:lnTo>
                    <a:pt x="1127123" y="512842"/>
                  </a:lnTo>
                  <a:lnTo>
                    <a:pt x="563561" y="788987"/>
                  </a:lnTo>
                  <a:lnTo>
                    <a:pt x="1" y="512842"/>
                  </a:lnTo>
                  <a:lnTo>
                    <a:pt x="1" y="0"/>
                  </a:lnTo>
                  <a:lnTo>
                    <a:pt x="563561" y="276146"/>
                  </a:lnTo>
                  <a:lnTo>
                    <a:pt x="1127123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hueOff val="0"/>
                <a:satOff val="0"/>
                <a:lumOff val="0"/>
                <a:alphaOff val="-26667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-26667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26667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6" tIns="404020" rIns="9525" bIns="404018" numCol="1" spcCol="1270" anchor="ctr" anchorCtr="0">
              <a:noAutofit/>
            </a:bodyPr>
            <a:lstStyle/>
            <a:p>
              <a:pPr lvl="0" algn="ctr" defTabSz="6667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1500" kern="1200" dirty="0"/>
            </a:p>
          </p:txBody>
        </p:sp>
        <p:sp>
          <p:nvSpPr>
            <p:cNvPr id="10" name="자유형 9"/>
            <p:cNvSpPr/>
            <p:nvPr/>
          </p:nvSpPr>
          <p:spPr>
            <a:xfrm>
              <a:off x="1544563" y="4018564"/>
              <a:ext cx="6843861" cy="732632"/>
            </a:xfrm>
            <a:custGeom>
              <a:avLst/>
              <a:gdLst>
                <a:gd name="connsiteX0" fmla="*/ 122108 w 732631"/>
                <a:gd name="connsiteY0" fmla="*/ 0 h 6843860"/>
                <a:gd name="connsiteX1" fmla="*/ 610523 w 732631"/>
                <a:gd name="connsiteY1" fmla="*/ 0 h 6843860"/>
                <a:gd name="connsiteX2" fmla="*/ 696866 w 732631"/>
                <a:gd name="connsiteY2" fmla="*/ 35765 h 6843860"/>
                <a:gd name="connsiteX3" fmla="*/ 732630 w 732631"/>
                <a:gd name="connsiteY3" fmla="*/ 122108 h 6843860"/>
                <a:gd name="connsiteX4" fmla="*/ 732631 w 732631"/>
                <a:gd name="connsiteY4" fmla="*/ 6843860 h 6843860"/>
                <a:gd name="connsiteX5" fmla="*/ 732631 w 732631"/>
                <a:gd name="connsiteY5" fmla="*/ 6843860 h 6843860"/>
                <a:gd name="connsiteX6" fmla="*/ 732631 w 732631"/>
                <a:gd name="connsiteY6" fmla="*/ 6843860 h 6843860"/>
                <a:gd name="connsiteX7" fmla="*/ 0 w 732631"/>
                <a:gd name="connsiteY7" fmla="*/ 6843860 h 6843860"/>
                <a:gd name="connsiteX8" fmla="*/ 0 w 732631"/>
                <a:gd name="connsiteY8" fmla="*/ 6843860 h 6843860"/>
                <a:gd name="connsiteX9" fmla="*/ 0 w 732631"/>
                <a:gd name="connsiteY9" fmla="*/ 6843860 h 6843860"/>
                <a:gd name="connsiteX10" fmla="*/ 0 w 732631"/>
                <a:gd name="connsiteY10" fmla="*/ 122108 h 6843860"/>
                <a:gd name="connsiteX11" fmla="*/ 35765 w 732631"/>
                <a:gd name="connsiteY11" fmla="*/ 35765 h 6843860"/>
                <a:gd name="connsiteX12" fmla="*/ 122108 w 732631"/>
                <a:gd name="connsiteY12" fmla="*/ 1 h 6843860"/>
                <a:gd name="connsiteX13" fmla="*/ 122108 w 732631"/>
                <a:gd name="connsiteY13" fmla="*/ 0 h 6843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2631" h="6843860">
                  <a:moveTo>
                    <a:pt x="732631" y="1140673"/>
                  </a:moveTo>
                  <a:lnTo>
                    <a:pt x="732631" y="5703187"/>
                  </a:lnTo>
                  <a:cubicBezTo>
                    <a:pt x="732631" y="6005711"/>
                    <a:pt x="731254" y="6295847"/>
                    <a:pt x="728802" y="6509758"/>
                  </a:cubicBezTo>
                  <a:cubicBezTo>
                    <a:pt x="726351" y="6723677"/>
                    <a:pt x="723026" y="6843855"/>
                    <a:pt x="719559" y="6843846"/>
                  </a:cubicBezTo>
                  <a:cubicBezTo>
                    <a:pt x="479706" y="6843846"/>
                    <a:pt x="239853" y="6843855"/>
                    <a:pt x="0" y="6843855"/>
                  </a:cubicBezTo>
                  <a:lnTo>
                    <a:pt x="0" y="6843855"/>
                  </a:lnTo>
                  <a:lnTo>
                    <a:pt x="0" y="684385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719559" y="5"/>
                  </a:lnTo>
                  <a:cubicBezTo>
                    <a:pt x="723026" y="5"/>
                    <a:pt x="726351" y="120183"/>
                    <a:pt x="728802" y="334102"/>
                  </a:cubicBezTo>
                  <a:cubicBezTo>
                    <a:pt x="731254" y="548022"/>
                    <a:pt x="732631" y="838149"/>
                    <a:pt x="732631" y="1140673"/>
                  </a:cubicBezTo>
                  <a:lnTo>
                    <a:pt x="732631" y="1140673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hueOff val="0"/>
                <a:satOff val="0"/>
                <a:lumOff val="0"/>
                <a:alphaOff val="-26667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3361" tIns="54814" rIns="54814" bIns="54815" numCol="1" spcCol="1270" anchor="ctr" anchorCtr="0">
              <a:noAutofit/>
            </a:bodyPr>
            <a:lstStyle/>
            <a:p>
              <a:pPr marL="285750" lvl="1" indent="-285750" algn="l" defTabSz="133350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ko-KR" altLang="en-US" sz="3000" kern="1200" dirty="0" smtClean="0"/>
                <a:t>아이디어 설계</a:t>
              </a:r>
              <a:endParaRPr lang="ko-KR" altLang="en-US" sz="3000" kern="1200" dirty="0"/>
            </a:p>
          </p:txBody>
        </p:sp>
        <p:sp>
          <p:nvSpPr>
            <p:cNvPr id="11" name="자유형 10"/>
            <p:cNvSpPr/>
            <p:nvPr/>
          </p:nvSpPr>
          <p:spPr>
            <a:xfrm>
              <a:off x="755576" y="4997121"/>
              <a:ext cx="788988" cy="1127125"/>
            </a:xfrm>
            <a:custGeom>
              <a:avLst/>
              <a:gdLst>
                <a:gd name="connsiteX0" fmla="*/ 0 w 1127124"/>
                <a:gd name="connsiteY0" fmla="*/ 0 h 788987"/>
                <a:gd name="connsiteX1" fmla="*/ 732631 w 1127124"/>
                <a:gd name="connsiteY1" fmla="*/ 0 h 788987"/>
                <a:gd name="connsiteX2" fmla="*/ 1127124 w 1127124"/>
                <a:gd name="connsiteY2" fmla="*/ 394494 h 788987"/>
                <a:gd name="connsiteX3" fmla="*/ 732631 w 1127124"/>
                <a:gd name="connsiteY3" fmla="*/ 788987 h 788987"/>
                <a:gd name="connsiteX4" fmla="*/ 0 w 1127124"/>
                <a:gd name="connsiteY4" fmla="*/ 788987 h 788987"/>
                <a:gd name="connsiteX5" fmla="*/ 394494 w 1127124"/>
                <a:gd name="connsiteY5" fmla="*/ 394494 h 788987"/>
                <a:gd name="connsiteX6" fmla="*/ 0 w 1127124"/>
                <a:gd name="connsiteY6" fmla="*/ 0 h 78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124" h="788987">
                  <a:moveTo>
                    <a:pt x="1127123" y="0"/>
                  </a:moveTo>
                  <a:lnTo>
                    <a:pt x="1127123" y="512842"/>
                  </a:lnTo>
                  <a:lnTo>
                    <a:pt x="563561" y="788987"/>
                  </a:lnTo>
                  <a:lnTo>
                    <a:pt x="1" y="512842"/>
                  </a:lnTo>
                  <a:lnTo>
                    <a:pt x="1" y="0"/>
                  </a:lnTo>
                  <a:lnTo>
                    <a:pt x="563561" y="276146"/>
                  </a:lnTo>
                  <a:lnTo>
                    <a:pt x="1127123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9526" tIns="404020" rIns="9525" bIns="404018" numCol="1" spcCol="1270" anchor="ctr" anchorCtr="0">
              <a:noAutofit/>
            </a:bodyPr>
            <a:lstStyle/>
            <a:p>
              <a:pPr lvl="0" algn="ctr" defTabSz="6667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1500" kern="1200" dirty="0"/>
            </a:p>
          </p:txBody>
        </p:sp>
        <p:sp>
          <p:nvSpPr>
            <p:cNvPr id="12" name="자유형 11"/>
            <p:cNvSpPr/>
            <p:nvPr/>
          </p:nvSpPr>
          <p:spPr>
            <a:xfrm>
              <a:off x="1544563" y="4997122"/>
              <a:ext cx="6843861" cy="732632"/>
            </a:xfrm>
            <a:custGeom>
              <a:avLst/>
              <a:gdLst>
                <a:gd name="connsiteX0" fmla="*/ 122108 w 732631"/>
                <a:gd name="connsiteY0" fmla="*/ 0 h 6843860"/>
                <a:gd name="connsiteX1" fmla="*/ 610523 w 732631"/>
                <a:gd name="connsiteY1" fmla="*/ 0 h 6843860"/>
                <a:gd name="connsiteX2" fmla="*/ 696866 w 732631"/>
                <a:gd name="connsiteY2" fmla="*/ 35765 h 6843860"/>
                <a:gd name="connsiteX3" fmla="*/ 732630 w 732631"/>
                <a:gd name="connsiteY3" fmla="*/ 122108 h 6843860"/>
                <a:gd name="connsiteX4" fmla="*/ 732631 w 732631"/>
                <a:gd name="connsiteY4" fmla="*/ 6843860 h 6843860"/>
                <a:gd name="connsiteX5" fmla="*/ 732631 w 732631"/>
                <a:gd name="connsiteY5" fmla="*/ 6843860 h 6843860"/>
                <a:gd name="connsiteX6" fmla="*/ 732631 w 732631"/>
                <a:gd name="connsiteY6" fmla="*/ 6843860 h 6843860"/>
                <a:gd name="connsiteX7" fmla="*/ 0 w 732631"/>
                <a:gd name="connsiteY7" fmla="*/ 6843860 h 6843860"/>
                <a:gd name="connsiteX8" fmla="*/ 0 w 732631"/>
                <a:gd name="connsiteY8" fmla="*/ 6843860 h 6843860"/>
                <a:gd name="connsiteX9" fmla="*/ 0 w 732631"/>
                <a:gd name="connsiteY9" fmla="*/ 6843860 h 6843860"/>
                <a:gd name="connsiteX10" fmla="*/ 0 w 732631"/>
                <a:gd name="connsiteY10" fmla="*/ 122108 h 6843860"/>
                <a:gd name="connsiteX11" fmla="*/ 35765 w 732631"/>
                <a:gd name="connsiteY11" fmla="*/ 35765 h 6843860"/>
                <a:gd name="connsiteX12" fmla="*/ 122108 w 732631"/>
                <a:gd name="connsiteY12" fmla="*/ 1 h 6843860"/>
                <a:gd name="connsiteX13" fmla="*/ 122108 w 732631"/>
                <a:gd name="connsiteY13" fmla="*/ 0 h 6843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2631" h="6843860">
                  <a:moveTo>
                    <a:pt x="732631" y="1140673"/>
                  </a:moveTo>
                  <a:lnTo>
                    <a:pt x="732631" y="5703187"/>
                  </a:lnTo>
                  <a:cubicBezTo>
                    <a:pt x="732631" y="6005711"/>
                    <a:pt x="731254" y="6295847"/>
                    <a:pt x="728802" y="6509758"/>
                  </a:cubicBezTo>
                  <a:cubicBezTo>
                    <a:pt x="726351" y="6723677"/>
                    <a:pt x="723026" y="6843855"/>
                    <a:pt x="719559" y="6843846"/>
                  </a:cubicBezTo>
                  <a:cubicBezTo>
                    <a:pt x="479706" y="6843846"/>
                    <a:pt x="239853" y="6843855"/>
                    <a:pt x="0" y="6843855"/>
                  </a:cubicBezTo>
                  <a:lnTo>
                    <a:pt x="0" y="6843855"/>
                  </a:lnTo>
                  <a:lnTo>
                    <a:pt x="0" y="684385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719559" y="5"/>
                  </a:lnTo>
                  <a:cubicBezTo>
                    <a:pt x="723026" y="5"/>
                    <a:pt x="726351" y="120183"/>
                    <a:pt x="728802" y="334102"/>
                  </a:cubicBezTo>
                  <a:cubicBezTo>
                    <a:pt x="731254" y="548022"/>
                    <a:pt x="732631" y="838149"/>
                    <a:pt x="732631" y="1140673"/>
                  </a:cubicBezTo>
                  <a:lnTo>
                    <a:pt x="732631" y="1140673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hueOff val="0"/>
                <a:satOff val="0"/>
                <a:lumOff val="0"/>
                <a:alphaOff val="-4000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3361" tIns="54814" rIns="54814" bIns="54815" numCol="1" spcCol="1270" anchor="ctr" anchorCtr="0">
              <a:noAutofit/>
            </a:bodyPr>
            <a:lstStyle/>
            <a:p>
              <a:pPr marL="285750" lvl="1" indent="-285750" algn="l" defTabSz="133350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ko-KR" altLang="en-US" sz="3000" kern="1200" dirty="0" smtClean="0"/>
                <a:t>아이디어 최종보고</a:t>
              </a:r>
              <a:endParaRPr lang="ko-KR" altLang="en-US" sz="3000" kern="1200" dirty="0"/>
            </a:p>
          </p:txBody>
        </p:sp>
      </p:grpSp>
      <p:sp>
        <p:nvSpPr>
          <p:cNvPr id="18" name="직사각형 17"/>
          <p:cNvSpPr/>
          <p:nvPr/>
        </p:nvSpPr>
        <p:spPr>
          <a:xfrm>
            <a:off x="755576" y="476672"/>
            <a:ext cx="6624736" cy="1815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7200" b="1" dirty="0" smtClean="0">
                <a:solidFill>
                  <a:schemeClr val="tx2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HY견고딕" pitchFamily="18" charset="-127"/>
                <a:ea typeface="HY견고딕" pitchFamily="18" charset="-127"/>
              </a:rPr>
              <a:t>Contents</a:t>
            </a:r>
            <a:endParaRPr kumimoji="1" lang="ko-KR" altLang="ko-KR" sz="7200" b="1" dirty="0" smtClean="0">
              <a:solidFill>
                <a:schemeClr val="tx2"/>
              </a:solidFill>
              <a:effectLst>
                <a:reflection blurRad="6350" stA="60000" endA="900" endPos="60000" dist="29997" dir="5400000" sy="-100000" algn="bl" rotWithShape="0"/>
              </a:effectLst>
              <a:latin typeface="HY견고딕" pitchFamily="18" charset="-127"/>
              <a:ea typeface="HY견고딕" pitchFamily="18" charset="-127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ko-KR" sz="4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다이어그램 10"/>
          <p:cNvGraphicFramePr/>
          <p:nvPr/>
        </p:nvGraphicFramePr>
        <p:xfrm>
          <a:off x="1475656" y="18448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직사각형 13"/>
          <p:cNvSpPr/>
          <p:nvPr/>
        </p:nvSpPr>
        <p:spPr>
          <a:xfrm>
            <a:off x="467544" y="620688"/>
            <a:ext cx="5976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4000" b="1" dirty="0" smtClean="0">
                <a:solidFill>
                  <a:schemeClr val="tx2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HY견고딕" pitchFamily="18" charset="-127"/>
                <a:ea typeface="HY견고딕" pitchFamily="18" charset="-127"/>
              </a:rPr>
              <a:t>아이디어 도출 </a:t>
            </a:r>
            <a:r>
              <a:rPr kumimoji="1" lang="en-US" altLang="ko-KR" sz="4000" b="1" dirty="0" smtClean="0">
                <a:solidFill>
                  <a:schemeClr val="tx2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HY견고딕" pitchFamily="18" charset="-127"/>
                <a:ea typeface="HY견고딕" pitchFamily="18" charset="-127"/>
              </a:rPr>
              <a:t>(</a:t>
            </a:r>
            <a:r>
              <a:rPr kumimoji="1" lang="ko-KR" altLang="en-US" sz="4000" b="1" dirty="0" smtClean="0">
                <a:solidFill>
                  <a:schemeClr val="tx2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HY견고딕" pitchFamily="18" charset="-127"/>
                <a:ea typeface="HY견고딕" pitchFamily="18" charset="-127"/>
              </a:rPr>
              <a:t>세부문제</a:t>
            </a:r>
            <a:r>
              <a:rPr kumimoji="1" lang="en-US" altLang="ko-KR" sz="4000" b="1" dirty="0" smtClean="0">
                <a:solidFill>
                  <a:schemeClr val="tx2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HY견고딕" pitchFamily="18" charset="-127"/>
                <a:ea typeface="HY견고딕" pitchFamily="18" charset="-127"/>
              </a:rPr>
              <a:t>)</a:t>
            </a:r>
            <a:endParaRPr kumimoji="1" lang="ko-KR" altLang="ko-KR" sz="4000" b="1" dirty="0" smtClean="0">
              <a:solidFill>
                <a:schemeClr val="tx2"/>
              </a:solidFill>
              <a:effectLst>
                <a:reflection blurRad="6350" stA="60000" endA="900" endPos="60000" dist="29997" dir="5400000" sy="-100000" algn="bl" rotWithShape="0"/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다이어그램 10"/>
          <p:cNvGraphicFramePr/>
          <p:nvPr/>
        </p:nvGraphicFramePr>
        <p:xfrm>
          <a:off x="3347864" y="2276872"/>
          <a:ext cx="2088232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원형 화살표 5"/>
          <p:cNvSpPr/>
          <p:nvPr/>
        </p:nvSpPr>
        <p:spPr>
          <a:xfrm>
            <a:off x="1497738" y="476672"/>
            <a:ext cx="6076496" cy="6076496"/>
          </a:xfrm>
          <a:prstGeom prst="circularArrow">
            <a:avLst>
              <a:gd name="adj1" fmla="val 5544"/>
              <a:gd name="adj2" fmla="val 330680"/>
              <a:gd name="adj3" fmla="val 13765082"/>
              <a:gd name="adj4" fmla="val 17392567"/>
              <a:gd name="adj5" fmla="val 5757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prstMaterial="plastic"/>
        </p:spPr>
        <p:style>
          <a:lnRef idx="1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자유형 6"/>
          <p:cNvSpPr/>
          <p:nvPr/>
        </p:nvSpPr>
        <p:spPr>
          <a:xfrm>
            <a:off x="3106638" y="515626"/>
            <a:ext cx="2858696" cy="1429348"/>
          </a:xfrm>
          <a:custGeom>
            <a:avLst/>
            <a:gdLst>
              <a:gd name="connsiteX0" fmla="*/ 0 w 2858696"/>
              <a:gd name="connsiteY0" fmla="*/ 238229 h 1429348"/>
              <a:gd name="connsiteX1" fmla="*/ 69776 w 2858696"/>
              <a:gd name="connsiteY1" fmla="*/ 69776 h 1429348"/>
              <a:gd name="connsiteX2" fmla="*/ 238230 w 2858696"/>
              <a:gd name="connsiteY2" fmla="*/ 1 h 1429348"/>
              <a:gd name="connsiteX3" fmla="*/ 2620467 w 2858696"/>
              <a:gd name="connsiteY3" fmla="*/ 0 h 1429348"/>
              <a:gd name="connsiteX4" fmla="*/ 2788920 w 2858696"/>
              <a:gd name="connsiteY4" fmla="*/ 69776 h 1429348"/>
              <a:gd name="connsiteX5" fmla="*/ 2858695 w 2858696"/>
              <a:gd name="connsiteY5" fmla="*/ 238230 h 1429348"/>
              <a:gd name="connsiteX6" fmla="*/ 2858696 w 2858696"/>
              <a:gd name="connsiteY6" fmla="*/ 1191119 h 1429348"/>
              <a:gd name="connsiteX7" fmla="*/ 2788920 w 2858696"/>
              <a:gd name="connsiteY7" fmla="*/ 1359572 h 1429348"/>
              <a:gd name="connsiteX8" fmla="*/ 2620467 w 2858696"/>
              <a:gd name="connsiteY8" fmla="*/ 1429348 h 1429348"/>
              <a:gd name="connsiteX9" fmla="*/ 238229 w 2858696"/>
              <a:gd name="connsiteY9" fmla="*/ 1429348 h 1429348"/>
              <a:gd name="connsiteX10" fmla="*/ 69776 w 2858696"/>
              <a:gd name="connsiteY10" fmla="*/ 1359572 h 1429348"/>
              <a:gd name="connsiteX11" fmla="*/ 0 w 2858696"/>
              <a:gd name="connsiteY11" fmla="*/ 1191119 h 1429348"/>
              <a:gd name="connsiteX12" fmla="*/ 0 w 2858696"/>
              <a:gd name="connsiteY12" fmla="*/ 238229 h 1429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58696" h="1429348">
                <a:moveTo>
                  <a:pt x="0" y="238229"/>
                </a:moveTo>
                <a:cubicBezTo>
                  <a:pt x="0" y="175047"/>
                  <a:pt x="25099" y="114452"/>
                  <a:pt x="69776" y="69776"/>
                </a:cubicBezTo>
                <a:cubicBezTo>
                  <a:pt x="114453" y="25099"/>
                  <a:pt x="175047" y="0"/>
                  <a:pt x="238230" y="1"/>
                </a:cubicBezTo>
                <a:lnTo>
                  <a:pt x="2620467" y="0"/>
                </a:lnTo>
                <a:cubicBezTo>
                  <a:pt x="2683649" y="0"/>
                  <a:pt x="2744244" y="25099"/>
                  <a:pt x="2788920" y="69776"/>
                </a:cubicBezTo>
                <a:cubicBezTo>
                  <a:pt x="2833597" y="114453"/>
                  <a:pt x="2858696" y="175047"/>
                  <a:pt x="2858695" y="238230"/>
                </a:cubicBezTo>
                <a:cubicBezTo>
                  <a:pt x="2858695" y="555860"/>
                  <a:pt x="2858696" y="873489"/>
                  <a:pt x="2858696" y="1191119"/>
                </a:cubicBezTo>
                <a:cubicBezTo>
                  <a:pt x="2858696" y="1254301"/>
                  <a:pt x="2833597" y="1314896"/>
                  <a:pt x="2788920" y="1359572"/>
                </a:cubicBezTo>
                <a:cubicBezTo>
                  <a:pt x="2744243" y="1404249"/>
                  <a:pt x="2683649" y="1429348"/>
                  <a:pt x="2620467" y="1429348"/>
                </a:cubicBezTo>
                <a:lnTo>
                  <a:pt x="238229" y="1429348"/>
                </a:lnTo>
                <a:cubicBezTo>
                  <a:pt x="175047" y="1429348"/>
                  <a:pt x="114452" y="1404249"/>
                  <a:pt x="69776" y="1359572"/>
                </a:cubicBezTo>
                <a:cubicBezTo>
                  <a:pt x="25099" y="1314895"/>
                  <a:pt x="0" y="1254301"/>
                  <a:pt x="0" y="1191119"/>
                </a:cubicBezTo>
                <a:lnTo>
                  <a:pt x="0" y="238229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3115" tIns="123115" rIns="123115" bIns="123115" numCol="1" spcCol="1270" anchor="ctr" anchorCtr="0">
            <a:noAutofit/>
          </a:bodyPr>
          <a:lstStyle/>
          <a:p>
            <a:pPr lvl="0" algn="ctr" defTabSz="6223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400" kern="1200" dirty="0" smtClean="0"/>
              <a:t>주변이 더러울 때 마다 센서를 사용해 경보를 울리는 휴지통을 설계한다</a:t>
            </a:r>
            <a:r>
              <a:rPr lang="en-US" altLang="ko-KR" sz="1400" kern="1200" dirty="0" smtClean="0"/>
              <a:t>.</a:t>
            </a:r>
            <a:endParaRPr lang="ko-KR" altLang="en-US" sz="1400" kern="1200" dirty="0"/>
          </a:p>
        </p:txBody>
      </p:sp>
      <p:sp>
        <p:nvSpPr>
          <p:cNvPr id="8" name="자유형 7"/>
          <p:cNvSpPr/>
          <p:nvPr/>
        </p:nvSpPr>
        <p:spPr>
          <a:xfrm>
            <a:off x="5796122" y="2457977"/>
            <a:ext cx="2858696" cy="1429348"/>
          </a:xfrm>
          <a:custGeom>
            <a:avLst/>
            <a:gdLst>
              <a:gd name="connsiteX0" fmla="*/ 0 w 2858696"/>
              <a:gd name="connsiteY0" fmla="*/ 238229 h 1429348"/>
              <a:gd name="connsiteX1" fmla="*/ 69776 w 2858696"/>
              <a:gd name="connsiteY1" fmla="*/ 69776 h 1429348"/>
              <a:gd name="connsiteX2" fmla="*/ 238230 w 2858696"/>
              <a:gd name="connsiteY2" fmla="*/ 1 h 1429348"/>
              <a:gd name="connsiteX3" fmla="*/ 2620467 w 2858696"/>
              <a:gd name="connsiteY3" fmla="*/ 0 h 1429348"/>
              <a:gd name="connsiteX4" fmla="*/ 2788920 w 2858696"/>
              <a:gd name="connsiteY4" fmla="*/ 69776 h 1429348"/>
              <a:gd name="connsiteX5" fmla="*/ 2858695 w 2858696"/>
              <a:gd name="connsiteY5" fmla="*/ 238230 h 1429348"/>
              <a:gd name="connsiteX6" fmla="*/ 2858696 w 2858696"/>
              <a:gd name="connsiteY6" fmla="*/ 1191119 h 1429348"/>
              <a:gd name="connsiteX7" fmla="*/ 2788920 w 2858696"/>
              <a:gd name="connsiteY7" fmla="*/ 1359572 h 1429348"/>
              <a:gd name="connsiteX8" fmla="*/ 2620467 w 2858696"/>
              <a:gd name="connsiteY8" fmla="*/ 1429348 h 1429348"/>
              <a:gd name="connsiteX9" fmla="*/ 238229 w 2858696"/>
              <a:gd name="connsiteY9" fmla="*/ 1429348 h 1429348"/>
              <a:gd name="connsiteX10" fmla="*/ 69776 w 2858696"/>
              <a:gd name="connsiteY10" fmla="*/ 1359572 h 1429348"/>
              <a:gd name="connsiteX11" fmla="*/ 0 w 2858696"/>
              <a:gd name="connsiteY11" fmla="*/ 1191119 h 1429348"/>
              <a:gd name="connsiteX12" fmla="*/ 0 w 2858696"/>
              <a:gd name="connsiteY12" fmla="*/ 238229 h 1429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58696" h="1429348">
                <a:moveTo>
                  <a:pt x="0" y="238229"/>
                </a:moveTo>
                <a:cubicBezTo>
                  <a:pt x="0" y="175047"/>
                  <a:pt x="25099" y="114452"/>
                  <a:pt x="69776" y="69776"/>
                </a:cubicBezTo>
                <a:cubicBezTo>
                  <a:pt x="114453" y="25099"/>
                  <a:pt x="175047" y="0"/>
                  <a:pt x="238230" y="1"/>
                </a:cubicBezTo>
                <a:lnTo>
                  <a:pt x="2620467" y="0"/>
                </a:lnTo>
                <a:cubicBezTo>
                  <a:pt x="2683649" y="0"/>
                  <a:pt x="2744244" y="25099"/>
                  <a:pt x="2788920" y="69776"/>
                </a:cubicBezTo>
                <a:cubicBezTo>
                  <a:pt x="2833597" y="114453"/>
                  <a:pt x="2858696" y="175047"/>
                  <a:pt x="2858695" y="238230"/>
                </a:cubicBezTo>
                <a:cubicBezTo>
                  <a:pt x="2858695" y="555860"/>
                  <a:pt x="2858696" y="873489"/>
                  <a:pt x="2858696" y="1191119"/>
                </a:cubicBezTo>
                <a:cubicBezTo>
                  <a:pt x="2858696" y="1254301"/>
                  <a:pt x="2833597" y="1314896"/>
                  <a:pt x="2788920" y="1359572"/>
                </a:cubicBezTo>
                <a:cubicBezTo>
                  <a:pt x="2744243" y="1404249"/>
                  <a:pt x="2683649" y="1429348"/>
                  <a:pt x="2620467" y="1429348"/>
                </a:cubicBezTo>
                <a:lnTo>
                  <a:pt x="238229" y="1429348"/>
                </a:lnTo>
                <a:cubicBezTo>
                  <a:pt x="175047" y="1429348"/>
                  <a:pt x="114452" y="1404249"/>
                  <a:pt x="69776" y="1359572"/>
                </a:cubicBezTo>
                <a:cubicBezTo>
                  <a:pt x="25099" y="1314895"/>
                  <a:pt x="0" y="1254301"/>
                  <a:pt x="0" y="1191119"/>
                </a:cubicBezTo>
                <a:lnTo>
                  <a:pt x="0" y="238229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hueOff val="0"/>
              <a:satOff val="0"/>
              <a:lumOff val="0"/>
              <a:alphaOff val="-10000"/>
            </a:schemeClr>
          </a:fillRef>
          <a:effectRef idx="2">
            <a:schemeClr val="accent3">
              <a:alpha val="90000"/>
              <a:hueOff val="0"/>
              <a:satOff val="0"/>
              <a:lumOff val="0"/>
              <a:alphaOff val="-10000"/>
            </a:schemeClr>
          </a:effectRef>
          <a:fontRef idx="minor">
            <a:schemeClr val="lt1"/>
          </a:fontRef>
        </p:style>
        <p:txBody>
          <a:bodyPr spcFirstLastPara="0" vert="horz" wrap="square" lIns="123115" tIns="123115" rIns="123115" bIns="123115" numCol="1" spcCol="1270" anchor="ctr" anchorCtr="0">
            <a:noAutofit/>
          </a:bodyPr>
          <a:lstStyle/>
          <a:p>
            <a:pPr lvl="0" algn="ctr" defTabSz="6223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400" kern="1200" dirty="0" smtClean="0"/>
              <a:t>주기적으로 주변을 진공청소기와 같은 원리로 휴지 등을 빨아 들인다</a:t>
            </a:r>
            <a:r>
              <a:rPr lang="en-US" altLang="ko-KR" sz="1400" kern="1200" dirty="0" smtClean="0"/>
              <a:t>.</a:t>
            </a:r>
            <a:endParaRPr lang="ko-KR" altLang="en-US" sz="1400" kern="1200" dirty="0"/>
          </a:p>
        </p:txBody>
      </p:sp>
      <p:sp>
        <p:nvSpPr>
          <p:cNvPr id="9" name="자유형 8"/>
          <p:cNvSpPr/>
          <p:nvPr/>
        </p:nvSpPr>
        <p:spPr>
          <a:xfrm>
            <a:off x="4644006" y="4690234"/>
            <a:ext cx="2858696" cy="1429348"/>
          </a:xfrm>
          <a:custGeom>
            <a:avLst/>
            <a:gdLst>
              <a:gd name="connsiteX0" fmla="*/ 0 w 2858696"/>
              <a:gd name="connsiteY0" fmla="*/ 238229 h 1429348"/>
              <a:gd name="connsiteX1" fmla="*/ 69776 w 2858696"/>
              <a:gd name="connsiteY1" fmla="*/ 69776 h 1429348"/>
              <a:gd name="connsiteX2" fmla="*/ 238230 w 2858696"/>
              <a:gd name="connsiteY2" fmla="*/ 1 h 1429348"/>
              <a:gd name="connsiteX3" fmla="*/ 2620467 w 2858696"/>
              <a:gd name="connsiteY3" fmla="*/ 0 h 1429348"/>
              <a:gd name="connsiteX4" fmla="*/ 2788920 w 2858696"/>
              <a:gd name="connsiteY4" fmla="*/ 69776 h 1429348"/>
              <a:gd name="connsiteX5" fmla="*/ 2858695 w 2858696"/>
              <a:gd name="connsiteY5" fmla="*/ 238230 h 1429348"/>
              <a:gd name="connsiteX6" fmla="*/ 2858696 w 2858696"/>
              <a:gd name="connsiteY6" fmla="*/ 1191119 h 1429348"/>
              <a:gd name="connsiteX7" fmla="*/ 2788920 w 2858696"/>
              <a:gd name="connsiteY7" fmla="*/ 1359572 h 1429348"/>
              <a:gd name="connsiteX8" fmla="*/ 2620467 w 2858696"/>
              <a:gd name="connsiteY8" fmla="*/ 1429348 h 1429348"/>
              <a:gd name="connsiteX9" fmla="*/ 238229 w 2858696"/>
              <a:gd name="connsiteY9" fmla="*/ 1429348 h 1429348"/>
              <a:gd name="connsiteX10" fmla="*/ 69776 w 2858696"/>
              <a:gd name="connsiteY10" fmla="*/ 1359572 h 1429348"/>
              <a:gd name="connsiteX11" fmla="*/ 0 w 2858696"/>
              <a:gd name="connsiteY11" fmla="*/ 1191119 h 1429348"/>
              <a:gd name="connsiteX12" fmla="*/ 0 w 2858696"/>
              <a:gd name="connsiteY12" fmla="*/ 238229 h 1429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58696" h="1429348">
                <a:moveTo>
                  <a:pt x="0" y="238229"/>
                </a:moveTo>
                <a:cubicBezTo>
                  <a:pt x="0" y="175047"/>
                  <a:pt x="25099" y="114452"/>
                  <a:pt x="69776" y="69776"/>
                </a:cubicBezTo>
                <a:cubicBezTo>
                  <a:pt x="114453" y="25099"/>
                  <a:pt x="175047" y="0"/>
                  <a:pt x="238230" y="1"/>
                </a:cubicBezTo>
                <a:lnTo>
                  <a:pt x="2620467" y="0"/>
                </a:lnTo>
                <a:cubicBezTo>
                  <a:pt x="2683649" y="0"/>
                  <a:pt x="2744244" y="25099"/>
                  <a:pt x="2788920" y="69776"/>
                </a:cubicBezTo>
                <a:cubicBezTo>
                  <a:pt x="2833597" y="114453"/>
                  <a:pt x="2858696" y="175047"/>
                  <a:pt x="2858695" y="238230"/>
                </a:cubicBezTo>
                <a:cubicBezTo>
                  <a:pt x="2858695" y="555860"/>
                  <a:pt x="2858696" y="873489"/>
                  <a:pt x="2858696" y="1191119"/>
                </a:cubicBezTo>
                <a:cubicBezTo>
                  <a:pt x="2858696" y="1254301"/>
                  <a:pt x="2833597" y="1314896"/>
                  <a:pt x="2788920" y="1359572"/>
                </a:cubicBezTo>
                <a:cubicBezTo>
                  <a:pt x="2744243" y="1404249"/>
                  <a:pt x="2683649" y="1429348"/>
                  <a:pt x="2620467" y="1429348"/>
                </a:cubicBezTo>
                <a:lnTo>
                  <a:pt x="238229" y="1429348"/>
                </a:lnTo>
                <a:cubicBezTo>
                  <a:pt x="175047" y="1429348"/>
                  <a:pt x="114452" y="1404249"/>
                  <a:pt x="69776" y="1359572"/>
                </a:cubicBezTo>
                <a:cubicBezTo>
                  <a:pt x="25099" y="1314895"/>
                  <a:pt x="0" y="1254301"/>
                  <a:pt x="0" y="1191119"/>
                </a:cubicBezTo>
                <a:lnTo>
                  <a:pt x="0" y="238229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hueOff val="0"/>
              <a:satOff val="0"/>
              <a:lumOff val="0"/>
              <a:alphaOff val="-20000"/>
            </a:schemeClr>
          </a:fillRef>
          <a:effectRef idx="2">
            <a:schemeClr val="accent3">
              <a:alpha val="90000"/>
              <a:hueOff val="0"/>
              <a:satOff val="0"/>
              <a:lumOff val="0"/>
              <a:alphaOff val="-20000"/>
            </a:schemeClr>
          </a:effectRef>
          <a:fontRef idx="minor">
            <a:schemeClr val="lt1"/>
          </a:fontRef>
        </p:style>
        <p:txBody>
          <a:bodyPr spcFirstLastPara="0" vert="horz" wrap="square" lIns="123115" tIns="123115" rIns="123115" bIns="123115" numCol="1" spcCol="1270" anchor="ctr" anchorCtr="0">
            <a:noAutofit/>
          </a:bodyPr>
          <a:lstStyle/>
          <a:p>
            <a:pPr lvl="0" algn="ctr" defTabSz="6223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400" kern="1200" dirty="0" smtClean="0"/>
              <a:t>담배를 피고 남은 꽁초에 불씨가 남아있거나 연기가 나면 물을  뿌려 제거해주는 휴지통을          설계한다</a:t>
            </a:r>
            <a:r>
              <a:rPr lang="en-US" altLang="ko-KR" sz="1400" kern="1200" dirty="0" smtClean="0"/>
              <a:t>.</a:t>
            </a:r>
            <a:endParaRPr lang="ko-KR" altLang="en-US" sz="1400" kern="1200" dirty="0"/>
          </a:p>
        </p:txBody>
      </p:sp>
      <p:sp>
        <p:nvSpPr>
          <p:cNvPr id="10" name="자유형 9"/>
          <p:cNvSpPr/>
          <p:nvPr/>
        </p:nvSpPr>
        <p:spPr>
          <a:xfrm>
            <a:off x="1547666" y="4690239"/>
            <a:ext cx="2858696" cy="1429348"/>
          </a:xfrm>
          <a:custGeom>
            <a:avLst/>
            <a:gdLst>
              <a:gd name="connsiteX0" fmla="*/ 0 w 2858696"/>
              <a:gd name="connsiteY0" fmla="*/ 238229 h 1429348"/>
              <a:gd name="connsiteX1" fmla="*/ 69776 w 2858696"/>
              <a:gd name="connsiteY1" fmla="*/ 69776 h 1429348"/>
              <a:gd name="connsiteX2" fmla="*/ 238230 w 2858696"/>
              <a:gd name="connsiteY2" fmla="*/ 1 h 1429348"/>
              <a:gd name="connsiteX3" fmla="*/ 2620467 w 2858696"/>
              <a:gd name="connsiteY3" fmla="*/ 0 h 1429348"/>
              <a:gd name="connsiteX4" fmla="*/ 2788920 w 2858696"/>
              <a:gd name="connsiteY4" fmla="*/ 69776 h 1429348"/>
              <a:gd name="connsiteX5" fmla="*/ 2858695 w 2858696"/>
              <a:gd name="connsiteY5" fmla="*/ 238230 h 1429348"/>
              <a:gd name="connsiteX6" fmla="*/ 2858696 w 2858696"/>
              <a:gd name="connsiteY6" fmla="*/ 1191119 h 1429348"/>
              <a:gd name="connsiteX7" fmla="*/ 2788920 w 2858696"/>
              <a:gd name="connsiteY7" fmla="*/ 1359572 h 1429348"/>
              <a:gd name="connsiteX8" fmla="*/ 2620467 w 2858696"/>
              <a:gd name="connsiteY8" fmla="*/ 1429348 h 1429348"/>
              <a:gd name="connsiteX9" fmla="*/ 238229 w 2858696"/>
              <a:gd name="connsiteY9" fmla="*/ 1429348 h 1429348"/>
              <a:gd name="connsiteX10" fmla="*/ 69776 w 2858696"/>
              <a:gd name="connsiteY10" fmla="*/ 1359572 h 1429348"/>
              <a:gd name="connsiteX11" fmla="*/ 0 w 2858696"/>
              <a:gd name="connsiteY11" fmla="*/ 1191119 h 1429348"/>
              <a:gd name="connsiteX12" fmla="*/ 0 w 2858696"/>
              <a:gd name="connsiteY12" fmla="*/ 238229 h 1429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58696" h="1429348">
                <a:moveTo>
                  <a:pt x="0" y="238229"/>
                </a:moveTo>
                <a:cubicBezTo>
                  <a:pt x="0" y="175047"/>
                  <a:pt x="25099" y="114452"/>
                  <a:pt x="69776" y="69776"/>
                </a:cubicBezTo>
                <a:cubicBezTo>
                  <a:pt x="114453" y="25099"/>
                  <a:pt x="175047" y="0"/>
                  <a:pt x="238230" y="1"/>
                </a:cubicBezTo>
                <a:lnTo>
                  <a:pt x="2620467" y="0"/>
                </a:lnTo>
                <a:cubicBezTo>
                  <a:pt x="2683649" y="0"/>
                  <a:pt x="2744244" y="25099"/>
                  <a:pt x="2788920" y="69776"/>
                </a:cubicBezTo>
                <a:cubicBezTo>
                  <a:pt x="2833597" y="114453"/>
                  <a:pt x="2858696" y="175047"/>
                  <a:pt x="2858695" y="238230"/>
                </a:cubicBezTo>
                <a:cubicBezTo>
                  <a:pt x="2858695" y="555860"/>
                  <a:pt x="2858696" y="873489"/>
                  <a:pt x="2858696" y="1191119"/>
                </a:cubicBezTo>
                <a:cubicBezTo>
                  <a:pt x="2858696" y="1254301"/>
                  <a:pt x="2833597" y="1314896"/>
                  <a:pt x="2788920" y="1359572"/>
                </a:cubicBezTo>
                <a:cubicBezTo>
                  <a:pt x="2744243" y="1404249"/>
                  <a:pt x="2683649" y="1429348"/>
                  <a:pt x="2620467" y="1429348"/>
                </a:cubicBezTo>
                <a:lnTo>
                  <a:pt x="238229" y="1429348"/>
                </a:lnTo>
                <a:cubicBezTo>
                  <a:pt x="175047" y="1429348"/>
                  <a:pt x="114452" y="1404249"/>
                  <a:pt x="69776" y="1359572"/>
                </a:cubicBezTo>
                <a:cubicBezTo>
                  <a:pt x="25099" y="1314895"/>
                  <a:pt x="0" y="1254301"/>
                  <a:pt x="0" y="1191119"/>
                </a:cubicBezTo>
                <a:lnTo>
                  <a:pt x="0" y="238229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hueOff val="0"/>
              <a:satOff val="0"/>
              <a:lumOff val="0"/>
              <a:alphaOff val="-30000"/>
            </a:schemeClr>
          </a:fillRef>
          <a:effectRef idx="2">
            <a:schemeClr val="accent3">
              <a:alpha val="90000"/>
              <a:hueOff val="0"/>
              <a:satOff val="0"/>
              <a:lumOff val="0"/>
              <a:alphaOff val="-30000"/>
            </a:schemeClr>
          </a:effectRef>
          <a:fontRef idx="minor">
            <a:schemeClr val="lt1"/>
          </a:fontRef>
        </p:style>
        <p:txBody>
          <a:bodyPr spcFirstLastPara="0" vert="horz" wrap="square" lIns="123115" tIns="123115" rIns="123115" bIns="123115" numCol="1" spcCol="1270" anchor="ctr" anchorCtr="0">
            <a:noAutofit/>
          </a:bodyPr>
          <a:lstStyle/>
          <a:p>
            <a:pPr lvl="0" algn="ctr" defTabSz="6223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400" kern="1200" dirty="0" smtClean="0"/>
              <a:t>휴지를 넣으면 휴지통이 감지를 하여 효과음이 나도록 휴지통을 설계한다</a:t>
            </a:r>
            <a:r>
              <a:rPr lang="en-US" altLang="ko-KR" sz="1400" kern="1200" dirty="0" smtClean="0"/>
              <a:t>.</a:t>
            </a:r>
            <a:endParaRPr lang="ko-KR" altLang="en-US" sz="1400" kern="1200" dirty="0"/>
          </a:p>
        </p:txBody>
      </p:sp>
      <p:sp>
        <p:nvSpPr>
          <p:cNvPr id="12" name="자유형 11"/>
          <p:cNvSpPr/>
          <p:nvPr/>
        </p:nvSpPr>
        <p:spPr>
          <a:xfrm>
            <a:off x="467544" y="2529990"/>
            <a:ext cx="2858696" cy="1429348"/>
          </a:xfrm>
          <a:custGeom>
            <a:avLst/>
            <a:gdLst>
              <a:gd name="connsiteX0" fmla="*/ 0 w 2858696"/>
              <a:gd name="connsiteY0" fmla="*/ 238229 h 1429348"/>
              <a:gd name="connsiteX1" fmla="*/ 69776 w 2858696"/>
              <a:gd name="connsiteY1" fmla="*/ 69776 h 1429348"/>
              <a:gd name="connsiteX2" fmla="*/ 238230 w 2858696"/>
              <a:gd name="connsiteY2" fmla="*/ 1 h 1429348"/>
              <a:gd name="connsiteX3" fmla="*/ 2620467 w 2858696"/>
              <a:gd name="connsiteY3" fmla="*/ 0 h 1429348"/>
              <a:gd name="connsiteX4" fmla="*/ 2788920 w 2858696"/>
              <a:gd name="connsiteY4" fmla="*/ 69776 h 1429348"/>
              <a:gd name="connsiteX5" fmla="*/ 2858695 w 2858696"/>
              <a:gd name="connsiteY5" fmla="*/ 238230 h 1429348"/>
              <a:gd name="connsiteX6" fmla="*/ 2858696 w 2858696"/>
              <a:gd name="connsiteY6" fmla="*/ 1191119 h 1429348"/>
              <a:gd name="connsiteX7" fmla="*/ 2788920 w 2858696"/>
              <a:gd name="connsiteY7" fmla="*/ 1359572 h 1429348"/>
              <a:gd name="connsiteX8" fmla="*/ 2620467 w 2858696"/>
              <a:gd name="connsiteY8" fmla="*/ 1429348 h 1429348"/>
              <a:gd name="connsiteX9" fmla="*/ 238229 w 2858696"/>
              <a:gd name="connsiteY9" fmla="*/ 1429348 h 1429348"/>
              <a:gd name="connsiteX10" fmla="*/ 69776 w 2858696"/>
              <a:gd name="connsiteY10" fmla="*/ 1359572 h 1429348"/>
              <a:gd name="connsiteX11" fmla="*/ 0 w 2858696"/>
              <a:gd name="connsiteY11" fmla="*/ 1191119 h 1429348"/>
              <a:gd name="connsiteX12" fmla="*/ 0 w 2858696"/>
              <a:gd name="connsiteY12" fmla="*/ 238229 h 1429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58696" h="1429348">
                <a:moveTo>
                  <a:pt x="0" y="238229"/>
                </a:moveTo>
                <a:cubicBezTo>
                  <a:pt x="0" y="175047"/>
                  <a:pt x="25099" y="114452"/>
                  <a:pt x="69776" y="69776"/>
                </a:cubicBezTo>
                <a:cubicBezTo>
                  <a:pt x="114453" y="25099"/>
                  <a:pt x="175047" y="0"/>
                  <a:pt x="238230" y="1"/>
                </a:cubicBezTo>
                <a:lnTo>
                  <a:pt x="2620467" y="0"/>
                </a:lnTo>
                <a:cubicBezTo>
                  <a:pt x="2683649" y="0"/>
                  <a:pt x="2744244" y="25099"/>
                  <a:pt x="2788920" y="69776"/>
                </a:cubicBezTo>
                <a:cubicBezTo>
                  <a:pt x="2833597" y="114453"/>
                  <a:pt x="2858696" y="175047"/>
                  <a:pt x="2858695" y="238230"/>
                </a:cubicBezTo>
                <a:cubicBezTo>
                  <a:pt x="2858695" y="555860"/>
                  <a:pt x="2858696" y="873489"/>
                  <a:pt x="2858696" y="1191119"/>
                </a:cubicBezTo>
                <a:cubicBezTo>
                  <a:pt x="2858696" y="1254301"/>
                  <a:pt x="2833597" y="1314896"/>
                  <a:pt x="2788920" y="1359572"/>
                </a:cubicBezTo>
                <a:cubicBezTo>
                  <a:pt x="2744243" y="1404249"/>
                  <a:pt x="2683649" y="1429348"/>
                  <a:pt x="2620467" y="1429348"/>
                </a:cubicBezTo>
                <a:lnTo>
                  <a:pt x="238229" y="1429348"/>
                </a:lnTo>
                <a:cubicBezTo>
                  <a:pt x="175047" y="1429348"/>
                  <a:pt x="114452" y="1404249"/>
                  <a:pt x="69776" y="1359572"/>
                </a:cubicBezTo>
                <a:cubicBezTo>
                  <a:pt x="25099" y="1314895"/>
                  <a:pt x="0" y="1254301"/>
                  <a:pt x="0" y="1191119"/>
                </a:cubicBezTo>
                <a:lnTo>
                  <a:pt x="0" y="238229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hueOff val="0"/>
              <a:satOff val="0"/>
              <a:lumOff val="0"/>
              <a:alphaOff val="-40000"/>
            </a:schemeClr>
          </a:fillRef>
          <a:effectRef idx="2">
            <a:schemeClr val="accent3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  <p:txBody>
          <a:bodyPr spcFirstLastPara="0" vert="horz" wrap="square" lIns="123115" tIns="123115" rIns="123115" bIns="123115" numCol="1" spcCol="1270" anchor="ctr" anchorCtr="0">
            <a:noAutofit/>
          </a:bodyPr>
          <a:lstStyle/>
          <a:p>
            <a:pPr lvl="0" algn="ctr" defTabSz="6223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400" kern="1200" dirty="0" smtClean="0"/>
              <a:t>주변에 악취를 제거하기 위해 방향제를 주기적으로 뿌려주는 휴지통을 설계한다</a:t>
            </a:r>
            <a:r>
              <a:rPr lang="en-US" altLang="ko-KR" sz="1400" kern="1200" dirty="0" smtClean="0"/>
              <a:t>.</a:t>
            </a:r>
            <a:endParaRPr lang="ko-KR" altLang="en-US" sz="1400" kern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자유형 11"/>
          <p:cNvSpPr/>
          <p:nvPr/>
        </p:nvSpPr>
        <p:spPr>
          <a:xfrm>
            <a:off x="3563888" y="2276872"/>
            <a:ext cx="1800200" cy="1800200"/>
          </a:xfrm>
          <a:custGeom>
            <a:avLst/>
            <a:gdLst>
              <a:gd name="connsiteX0" fmla="*/ 0 w 1800200"/>
              <a:gd name="connsiteY0" fmla="*/ 900100 h 1800200"/>
              <a:gd name="connsiteX1" fmla="*/ 263634 w 1800200"/>
              <a:gd name="connsiteY1" fmla="*/ 263633 h 1800200"/>
              <a:gd name="connsiteX2" fmla="*/ 900101 w 1800200"/>
              <a:gd name="connsiteY2" fmla="*/ 1 h 1800200"/>
              <a:gd name="connsiteX3" fmla="*/ 1536568 w 1800200"/>
              <a:gd name="connsiteY3" fmla="*/ 263635 h 1800200"/>
              <a:gd name="connsiteX4" fmla="*/ 1800200 w 1800200"/>
              <a:gd name="connsiteY4" fmla="*/ 900102 h 1800200"/>
              <a:gd name="connsiteX5" fmla="*/ 1536567 w 1800200"/>
              <a:gd name="connsiteY5" fmla="*/ 1536569 h 1800200"/>
              <a:gd name="connsiteX6" fmla="*/ 900100 w 1800200"/>
              <a:gd name="connsiteY6" fmla="*/ 1800202 h 1800200"/>
              <a:gd name="connsiteX7" fmla="*/ 263633 w 1800200"/>
              <a:gd name="connsiteY7" fmla="*/ 1536568 h 1800200"/>
              <a:gd name="connsiteX8" fmla="*/ 0 w 1800200"/>
              <a:gd name="connsiteY8" fmla="*/ 900101 h 1800200"/>
              <a:gd name="connsiteX9" fmla="*/ 0 w 1800200"/>
              <a:gd name="connsiteY9" fmla="*/ 900100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0200" h="1800200">
                <a:moveTo>
                  <a:pt x="0" y="900100"/>
                </a:moveTo>
                <a:cubicBezTo>
                  <a:pt x="0" y="661379"/>
                  <a:pt x="94832" y="432435"/>
                  <a:pt x="263634" y="263633"/>
                </a:cubicBezTo>
                <a:cubicBezTo>
                  <a:pt x="432436" y="94832"/>
                  <a:pt x="661380" y="0"/>
                  <a:pt x="900101" y="1"/>
                </a:cubicBezTo>
                <a:cubicBezTo>
                  <a:pt x="1138822" y="1"/>
                  <a:pt x="1367766" y="94833"/>
                  <a:pt x="1536568" y="263635"/>
                </a:cubicBezTo>
                <a:cubicBezTo>
                  <a:pt x="1705369" y="432437"/>
                  <a:pt x="1800201" y="661381"/>
                  <a:pt x="1800200" y="900102"/>
                </a:cubicBezTo>
                <a:cubicBezTo>
                  <a:pt x="1800200" y="1138823"/>
                  <a:pt x="1705368" y="1367767"/>
                  <a:pt x="1536567" y="1536569"/>
                </a:cubicBezTo>
                <a:cubicBezTo>
                  <a:pt x="1367765" y="1705371"/>
                  <a:pt x="1138821" y="1800202"/>
                  <a:pt x="900100" y="1800202"/>
                </a:cubicBezTo>
                <a:cubicBezTo>
                  <a:pt x="661379" y="1800202"/>
                  <a:pt x="432435" y="1705370"/>
                  <a:pt x="263633" y="1536568"/>
                </a:cubicBezTo>
                <a:cubicBezTo>
                  <a:pt x="94832" y="1367766"/>
                  <a:pt x="0" y="1138822"/>
                  <a:pt x="0" y="900101"/>
                </a:cubicBezTo>
                <a:lnTo>
                  <a:pt x="0" y="90010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63633" tIns="263633" rIns="263633" bIns="263633" numCol="1" spcCol="1270" anchor="ctr" anchorCtr="0">
            <a:noAutofit/>
          </a:bodyPr>
          <a:lstStyle/>
          <a:p>
            <a:pPr lvl="0" algn="ctr" defTabSz="10668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2400" kern="1200" dirty="0" smtClean="0">
                <a:latin typeface="휴먼매직체" pitchFamily="18" charset="-127"/>
                <a:ea typeface="휴먼매직체" pitchFamily="18" charset="-127"/>
              </a:rPr>
              <a:t>배치상태</a:t>
            </a:r>
            <a:endParaRPr lang="ko-KR" altLang="en-US" sz="2400" kern="1200" dirty="0"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5" name="원형 화살표 4"/>
          <p:cNvSpPr/>
          <p:nvPr/>
        </p:nvSpPr>
        <p:spPr>
          <a:xfrm>
            <a:off x="1535497" y="439319"/>
            <a:ext cx="5845080" cy="5845080"/>
          </a:xfrm>
          <a:prstGeom prst="circularArrow">
            <a:avLst>
              <a:gd name="adj1" fmla="val 4668"/>
              <a:gd name="adj2" fmla="val 272909"/>
              <a:gd name="adj3" fmla="val 13797556"/>
              <a:gd name="adj4" fmla="val 17407998"/>
              <a:gd name="adj5" fmla="val 4847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prstMaterial="plastic"/>
        </p:spPr>
        <p:style>
          <a:lnRef idx="1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자유형 5"/>
          <p:cNvSpPr/>
          <p:nvPr/>
        </p:nvSpPr>
        <p:spPr>
          <a:xfrm>
            <a:off x="3040272" y="522999"/>
            <a:ext cx="2835531" cy="1213161"/>
          </a:xfrm>
          <a:custGeom>
            <a:avLst/>
            <a:gdLst>
              <a:gd name="connsiteX0" fmla="*/ 0 w 2835531"/>
              <a:gd name="connsiteY0" fmla="*/ 202198 h 1213161"/>
              <a:gd name="connsiteX1" fmla="*/ 59223 w 2835531"/>
              <a:gd name="connsiteY1" fmla="*/ 59222 h 1213161"/>
              <a:gd name="connsiteX2" fmla="*/ 202199 w 2835531"/>
              <a:gd name="connsiteY2" fmla="*/ 0 h 1213161"/>
              <a:gd name="connsiteX3" fmla="*/ 2633333 w 2835531"/>
              <a:gd name="connsiteY3" fmla="*/ 0 h 1213161"/>
              <a:gd name="connsiteX4" fmla="*/ 2776309 w 2835531"/>
              <a:gd name="connsiteY4" fmla="*/ 59223 h 1213161"/>
              <a:gd name="connsiteX5" fmla="*/ 2835531 w 2835531"/>
              <a:gd name="connsiteY5" fmla="*/ 202199 h 1213161"/>
              <a:gd name="connsiteX6" fmla="*/ 2835531 w 2835531"/>
              <a:gd name="connsiteY6" fmla="*/ 1010963 h 1213161"/>
              <a:gd name="connsiteX7" fmla="*/ 2776309 w 2835531"/>
              <a:gd name="connsiteY7" fmla="*/ 1153939 h 1213161"/>
              <a:gd name="connsiteX8" fmla="*/ 2633333 w 2835531"/>
              <a:gd name="connsiteY8" fmla="*/ 1213161 h 1213161"/>
              <a:gd name="connsiteX9" fmla="*/ 202198 w 2835531"/>
              <a:gd name="connsiteY9" fmla="*/ 1213161 h 1213161"/>
              <a:gd name="connsiteX10" fmla="*/ 59222 w 2835531"/>
              <a:gd name="connsiteY10" fmla="*/ 1153938 h 1213161"/>
              <a:gd name="connsiteX11" fmla="*/ 0 w 2835531"/>
              <a:gd name="connsiteY11" fmla="*/ 1010962 h 1213161"/>
              <a:gd name="connsiteX12" fmla="*/ 0 w 2835531"/>
              <a:gd name="connsiteY12" fmla="*/ 202198 h 1213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35531" h="1213161">
                <a:moveTo>
                  <a:pt x="0" y="202198"/>
                </a:moveTo>
                <a:cubicBezTo>
                  <a:pt x="0" y="148572"/>
                  <a:pt x="21303" y="97142"/>
                  <a:pt x="59223" y="59222"/>
                </a:cubicBezTo>
                <a:cubicBezTo>
                  <a:pt x="97143" y="21303"/>
                  <a:pt x="148572" y="0"/>
                  <a:pt x="202199" y="0"/>
                </a:cubicBezTo>
                <a:lnTo>
                  <a:pt x="2633333" y="0"/>
                </a:lnTo>
                <a:cubicBezTo>
                  <a:pt x="2686959" y="0"/>
                  <a:pt x="2738389" y="21303"/>
                  <a:pt x="2776309" y="59223"/>
                </a:cubicBezTo>
                <a:cubicBezTo>
                  <a:pt x="2814228" y="97143"/>
                  <a:pt x="2835531" y="148572"/>
                  <a:pt x="2835531" y="202199"/>
                </a:cubicBezTo>
                <a:lnTo>
                  <a:pt x="2835531" y="1010963"/>
                </a:lnTo>
                <a:cubicBezTo>
                  <a:pt x="2835531" y="1064589"/>
                  <a:pt x="2814228" y="1116019"/>
                  <a:pt x="2776309" y="1153939"/>
                </a:cubicBezTo>
                <a:cubicBezTo>
                  <a:pt x="2738389" y="1191858"/>
                  <a:pt x="2686960" y="1213161"/>
                  <a:pt x="2633333" y="1213161"/>
                </a:cubicBezTo>
                <a:lnTo>
                  <a:pt x="202198" y="1213161"/>
                </a:lnTo>
                <a:cubicBezTo>
                  <a:pt x="148572" y="1213161"/>
                  <a:pt x="97142" y="1191858"/>
                  <a:pt x="59222" y="1153938"/>
                </a:cubicBezTo>
                <a:cubicBezTo>
                  <a:pt x="21303" y="1116018"/>
                  <a:pt x="0" y="1064589"/>
                  <a:pt x="0" y="1010962"/>
                </a:cubicBezTo>
                <a:lnTo>
                  <a:pt x="0" y="202198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5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182" tIns="120182" rIns="120182" bIns="120182" numCol="1" spcCol="1270" anchor="ctr" anchorCtr="0">
            <a:noAutofit/>
          </a:bodyPr>
          <a:lstStyle/>
          <a:p>
            <a:pPr lvl="0" algn="ctr" defTabSz="7112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600" kern="1200" dirty="0" smtClean="0"/>
              <a:t>가로등을 중심으로 휴지통을 둘러 공간을 줄여 휴지통을 설계한다</a:t>
            </a:r>
            <a:r>
              <a:rPr lang="en-US" altLang="ko-KR" sz="1600" kern="1200" dirty="0" smtClean="0"/>
              <a:t>.</a:t>
            </a:r>
            <a:endParaRPr lang="ko-KR" altLang="en-US" sz="1600" kern="1200" dirty="0"/>
          </a:p>
        </p:txBody>
      </p:sp>
      <p:sp>
        <p:nvSpPr>
          <p:cNvPr id="7" name="자유형 6"/>
          <p:cNvSpPr/>
          <p:nvPr/>
        </p:nvSpPr>
        <p:spPr>
          <a:xfrm>
            <a:off x="5796130" y="2564913"/>
            <a:ext cx="2804187" cy="1310556"/>
          </a:xfrm>
          <a:custGeom>
            <a:avLst/>
            <a:gdLst>
              <a:gd name="connsiteX0" fmla="*/ 0 w 2804187"/>
              <a:gd name="connsiteY0" fmla="*/ 218430 h 1310556"/>
              <a:gd name="connsiteX1" fmla="*/ 63977 w 2804187"/>
              <a:gd name="connsiteY1" fmla="*/ 63977 h 1310556"/>
              <a:gd name="connsiteX2" fmla="*/ 218430 w 2804187"/>
              <a:gd name="connsiteY2" fmla="*/ 1 h 1310556"/>
              <a:gd name="connsiteX3" fmla="*/ 2585757 w 2804187"/>
              <a:gd name="connsiteY3" fmla="*/ 0 h 1310556"/>
              <a:gd name="connsiteX4" fmla="*/ 2740210 w 2804187"/>
              <a:gd name="connsiteY4" fmla="*/ 63977 h 1310556"/>
              <a:gd name="connsiteX5" fmla="*/ 2804186 w 2804187"/>
              <a:gd name="connsiteY5" fmla="*/ 218430 h 1310556"/>
              <a:gd name="connsiteX6" fmla="*/ 2804187 w 2804187"/>
              <a:gd name="connsiteY6" fmla="*/ 1092126 h 1310556"/>
              <a:gd name="connsiteX7" fmla="*/ 2740210 w 2804187"/>
              <a:gd name="connsiteY7" fmla="*/ 1246579 h 1310556"/>
              <a:gd name="connsiteX8" fmla="*/ 2585757 w 2804187"/>
              <a:gd name="connsiteY8" fmla="*/ 1310556 h 1310556"/>
              <a:gd name="connsiteX9" fmla="*/ 218430 w 2804187"/>
              <a:gd name="connsiteY9" fmla="*/ 1310556 h 1310556"/>
              <a:gd name="connsiteX10" fmla="*/ 63977 w 2804187"/>
              <a:gd name="connsiteY10" fmla="*/ 1246579 h 1310556"/>
              <a:gd name="connsiteX11" fmla="*/ 0 w 2804187"/>
              <a:gd name="connsiteY11" fmla="*/ 1092126 h 1310556"/>
              <a:gd name="connsiteX12" fmla="*/ 0 w 2804187"/>
              <a:gd name="connsiteY12" fmla="*/ 218430 h 1310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04187" h="1310556">
                <a:moveTo>
                  <a:pt x="0" y="218430"/>
                </a:moveTo>
                <a:cubicBezTo>
                  <a:pt x="0" y="160499"/>
                  <a:pt x="23013" y="104940"/>
                  <a:pt x="63977" y="63977"/>
                </a:cubicBezTo>
                <a:cubicBezTo>
                  <a:pt x="104941" y="23013"/>
                  <a:pt x="160499" y="0"/>
                  <a:pt x="218430" y="1"/>
                </a:cubicBezTo>
                <a:lnTo>
                  <a:pt x="2585757" y="0"/>
                </a:lnTo>
                <a:cubicBezTo>
                  <a:pt x="2643688" y="0"/>
                  <a:pt x="2699247" y="23013"/>
                  <a:pt x="2740210" y="63977"/>
                </a:cubicBezTo>
                <a:cubicBezTo>
                  <a:pt x="2781174" y="104941"/>
                  <a:pt x="2804187" y="160499"/>
                  <a:pt x="2804186" y="218430"/>
                </a:cubicBezTo>
                <a:cubicBezTo>
                  <a:pt x="2804186" y="509662"/>
                  <a:pt x="2804187" y="800894"/>
                  <a:pt x="2804187" y="1092126"/>
                </a:cubicBezTo>
                <a:cubicBezTo>
                  <a:pt x="2804187" y="1150057"/>
                  <a:pt x="2781174" y="1205616"/>
                  <a:pt x="2740210" y="1246579"/>
                </a:cubicBezTo>
                <a:cubicBezTo>
                  <a:pt x="2699246" y="1287543"/>
                  <a:pt x="2643688" y="1310556"/>
                  <a:pt x="2585757" y="1310556"/>
                </a:cubicBezTo>
                <a:lnTo>
                  <a:pt x="218430" y="1310556"/>
                </a:lnTo>
                <a:cubicBezTo>
                  <a:pt x="160499" y="1310556"/>
                  <a:pt x="104940" y="1287543"/>
                  <a:pt x="63977" y="1246579"/>
                </a:cubicBezTo>
                <a:cubicBezTo>
                  <a:pt x="23013" y="1205615"/>
                  <a:pt x="0" y="1150057"/>
                  <a:pt x="0" y="1092126"/>
                </a:cubicBezTo>
                <a:lnTo>
                  <a:pt x="0" y="21843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hueOff val="0"/>
              <a:satOff val="0"/>
              <a:lumOff val="0"/>
              <a:alphaOff val="-13333"/>
            </a:schemeClr>
          </a:fillRef>
          <a:effectRef idx="2">
            <a:schemeClr val="accent5">
              <a:alpha val="90000"/>
              <a:hueOff val="0"/>
              <a:satOff val="0"/>
              <a:lumOff val="0"/>
              <a:alphaOff val="-13333"/>
            </a:schemeClr>
          </a:effectRef>
          <a:fontRef idx="minor">
            <a:schemeClr val="lt1"/>
          </a:fontRef>
        </p:style>
        <p:txBody>
          <a:bodyPr spcFirstLastPara="0" vert="horz" wrap="square" lIns="124936" tIns="124936" rIns="124936" bIns="124936" numCol="1" spcCol="1270" anchor="ctr" anchorCtr="0">
            <a:noAutofit/>
          </a:bodyPr>
          <a:lstStyle/>
          <a:p>
            <a:pPr lvl="0" algn="ctr" defTabSz="7112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600" kern="1200" dirty="0" smtClean="0"/>
              <a:t>보도 밑으로 휴지통을 넣어 공간을 줄여 휴지통을 설계한다</a:t>
            </a:r>
            <a:r>
              <a:rPr lang="en-US" altLang="ko-KR" sz="1600" kern="1200" dirty="0" smtClean="0"/>
              <a:t>.</a:t>
            </a:r>
            <a:endParaRPr lang="ko-KR" altLang="en-US" sz="1600" kern="1200" dirty="0"/>
          </a:p>
        </p:txBody>
      </p:sp>
      <p:sp>
        <p:nvSpPr>
          <p:cNvPr id="9" name="자유형 8"/>
          <p:cNvSpPr/>
          <p:nvPr/>
        </p:nvSpPr>
        <p:spPr>
          <a:xfrm>
            <a:off x="2915808" y="4797150"/>
            <a:ext cx="2803918" cy="1295671"/>
          </a:xfrm>
          <a:custGeom>
            <a:avLst/>
            <a:gdLst>
              <a:gd name="connsiteX0" fmla="*/ 0 w 2803918"/>
              <a:gd name="connsiteY0" fmla="*/ 215950 h 1295671"/>
              <a:gd name="connsiteX1" fmla="*/ 63251 w 2803918"/>
              <a:gd name="connsiteY1" fmla="*/ 63250 h 1295671"/>
              <a:gd name="connsiteX2" fmla="*/ 215951 w 2803918"/>
              <a:gd name="connsiteY2" fmla="*/ 0 h 1295671"/>
              <a:gd name="connsiteX3" fmla="*/ 2587968 w 2803918"/>
              <a:gd name="connsiteY3" fmla="*/ 0 h 1295671"/>
              <a:gd name="connsiteX4" fmla="*/ 2740668 w 2803918"/>
              <a:gd name="connsiteY4" fmla="*/ 63251 h 1295671"/>
              <a:gd name="connsiteX5" fmla="*/ 2803918 w 2803918"/>
              <a:gd name="connsiteY5" fmla="*/ 215951 h 1295671"/>
              <a:gd name="connsiteX6" fmla="*/ 2803918 w 2803918"/>
              <a:gd name="connsiteY6" fmla="*/ 1079721 h 1295671"/>
              <a:gd name="connsiteX7" fmla="*/ 2740668 w 2803918"/>
              <a:gd name="connsiteY7" fmla="*/ 1232421 h 1295671"/>
              <a:gd name="connsiteX8" fmla="*/ 2587968 w 2803918"/>
              <a:gd name="connsiteY8" fmla="*/ 1295671 h 1295671"/>
              <a:gd name="connsiteX9" fmla="*/ 215950 w 2803918"/>
              <a:gd name="connsiteY9" fmla="*/ 1295671 h 1295671"/>
              <a:gd name="connsiteX10" fmla="*/ 63250 w 2803918"/>
              <a:gd name="connsiteY10" fmla="*/ 1232421 h 1295671"/>
              <a:gd name="connsiteX11" fmla="*/ 0 w 2803918"/>
              <a:gd name="connsiteY11" fmla="*/ 1079721 h 1295671"/>
              <a:gd name="connsiteX12" fmla="*/ 0 w 2803918"/>
              <a:gd name="connsiteY12" fmla="*/ 215950 h 1295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03918" h="1295671">
                <a:moveTo>
                  <a:pt x="0" y="215950"/>
                </a:moveTo>
                <a:cubicBezTo>
                  <a:pt x="0" y="158676"/>
                  <a:pt x="22752" y="103749"/>
                  <a:pt x="63251" y="63250"/>
                </a:cubicBezTo>
                <a:cubicBezTo>
                  <a:pt x="103750" y="22752"/>
                  <a:pt x="158677" y="0"/>
                  <a:pt x="215951" y="0"/>
                </a:cubicBezTo>
                <a:lnTo>
                  <a:pt x="2587968" y="0"/>
                </a:lnTo>
                <a:cubicBezTo>
                  <a:pt x="2645242" y="0"/>
                  <a:pt x="2700169" y="22752"/>
                  <a:pt x="2740668" y="63251"/>
                </a:cubicBezTo>
                <a:cubicBezTo>
                  <a:pt x="2781166" y="103750"/>
                  <a:pt x="2803918" y="158677"/>
                  <a:pt x="2803918" y="215951"/>
                </a:cubicBezTo>
                <a:lnTo>
                  <a:pt x="2803918" y="1079721"/>
                </a:lnTo>
                <a:cubicBezTo>
                  <a:pt x="2803918" y="1136995"/>
                  <a:pt x="2781166" y="1191922"/>
                  <a:pt x="2740668" y="1232421"/>
                </a:cubicBezTo>
                <a:cubicBezTo>
                  <a:pt x="2700169" y="1272919"/>
                  <a:pt x="2645242" y="1295671"/>
                  <a:pt x="2587968" y="1295671"/>
                </a:cubicBezTo>
                <a:lnTo>
                  <a:pt x="215950" y="1295671"/>
                </a:lnTo>
                <a:cubicBezTo>
                  <a:pt x="158676" y="1295671"/>
                  <a:pt x="103749" y="1272919"/>
                  <a:pt x="63250" y="1232421"/>
                </a:cubicBezTo>
                <a:cubicBezTo>
                  <a:pt x="22752" y="1191922"/>
                  <a:pt x="0" y="1136995"/>
                  <a:pt x="0" y="1079721"/>
                </a:cubicBezTo>
                <a:lnTo>
                  <a:pt x="0" y="21595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hueOff val="0"/>
              <a:satOff val="0"/>
              <a:lumOff val="0"/>
              <a:alphaOff val="-26667"/>
            </a:schemeClr>
          </a:fillRef>
          <a:effectRef idx="2">
            <a:schemeClr val="accent5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  <p:txBody>
          <a:bodyPr spcFirstLastPara="0" vert="horz" wrap="square" lIns="124209" tIns="124209" rIns="124209" bIns="124209" numCol="1" spcCol="1270" anchor="ctr" anchorCtr="0">
            <a:noAutofit/>
          </a:bodyPr>
          <a:lstStyle/>
          <a:p>
            <a:pPr lvl="0" algn="ctr" defTabSz="7112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600" kern="1200" dirty="0" smtClean="0"/>
              <a:t>벽에 수납형식으로    </a:t>
            </a:r>
            <a:endParaRPr lang="en-US" altLang="ko-KR" sz="1600" kern="1200" dirty="0" smtClean="0"/>
          </a:p>
          <a:p>
            <a:pPr lvl="0" algn="ctr" defTabSz="7112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600" kern="1200" dirty="0" smtClean="0"/>
              <a:t>휴지통을 넣어 설계한다</a:t>
            </a:r>
            <a:r>
              <a:rPr lang="en-US" altLang="ko-KR" sz="1600" kern="1200" dirty="0" smtClean="0"/>
              <a:t>.</a:t>
            </a:r>
            <a:endParaRPr lang="ko-KR" altLang="en-US" sz="1600" kern="1200" dirty="0"/>
          </a:p>
        </p:txBody>
      </p:sp>
      <p:sp>
        <p:nvSpPr>
          <p:cNvPr id="10" name="자유형 9"/>
          <p:cNvSpPr/>
          <p:nvPr/>
        </p:nvSpPr>
        <p:spPr>
          <a:xfrm>
            <a:off x="755583" y="2636924"/>
            <a:ext cx="2492354" cy="1333469"/>
          </a:xfrm>
          <a:custGeom>
            <a:avLst/>
            <a:gdLst>
              <a:gd name="connsiteX0" fmla="*/ 0 w 2492354"/>
              <a:gd name="connsiteY0" fmla="*/ 222249 h 1333469"/>
              <a:gd name="connsiteX1" fmla="*/ 65095 w 2492354"/>
              <a:gd name="connsiteY1" fmla="*/ 65095 h 1333469"/>
              <a:gd name="connsiteX2" fmla="*/ 222249 w 2492354"/>
              <a:gd name="connsiteY2" fmla="*/ 0 h 1333469"/>
              <a:gd name="connsiteX3" fmla="*/ 2270105 w 2492354"/>
              <a:gd name="connsiteY3" fmla="*/ 0 h 1333469"/>
              <a:gd name="connsiteX4" fmla="*/ 2427259 w 2492354"/>
              <a:gd name="connsiteY4" fmla="*/ 65095 h 1333469"/>
              <a:gd name="connsiteX5" fmla="*/ 2492354 w 2492354"/>
              <a:gd name="connsiteY5" fmla="*/ 222249 h 1333469"/>
              <a:gd name="connsiteX6" fmla="*/ 2492354 w 2492354"/>
              <a:gd name="connsiteY6" fmla="*/ 1111220 h 1333469"/>
              <a:gd name="connsiteX7" fmla="*/ 2427259 w 2492354"/>
              <a:gd name="connsiteY7" fmla="*/ 1268374 h 1333469"/>
              <a:gd name="connsiteX8" fmla="*/ 2270105 w 2492354"/>
              <a:gd name="connsiteY8" fmla="*/ 1333469 h 1333469"/>
              <a:gd name="connsiteX9" fmla="*/ 222249 w 2492354"/>
              <a:gd name="connsiteY9" fmla="*/ 1333469 h 1333469"/>
              <a:gd name="connsiteX10" fmla="*/ 65095 w 2492354"/>
              <a:gd name="connsiteY10" fmla="*/ 1268374 h 1333469"/>
              <a:gd name="connsiteX11" fmla="*/ 0 w 2492354"/>
              <a:gd name="connsiteY11" fmla="*/ 1111220 h 1333469"/>
              <a:gd name="connsiteX12" fmla="*/ 0 w 2492354"/>
              <a:gd name="connsiteY12" fmla="*/ 222249 h 1333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92354" h="1333469">
                <a:moveTo>
                  <a:pt x="0" y="222249"/>
                </a:moveTo>
                <a:cubicBezTo>
                  <a:pt x="0" y="163305"/>
                  <a:pt x="23416" y="106775"/>
                  <a:pt x="65095" y="65095"/>
                </a:cubicBezTo>
                <a:cubicBezTo>
                  <a:pt x="106775" y="23415"/>
                  <a:pt x="163305" y="0"/>
                  <a:pt x="222249" y="0"/>
                </a:cubicBezTo>
                <a:lnTo>
                  <a:pt x="2270105" y="0"/>
                </a:lnTo>
                <a:cubicBezTo>
                  <a:pt x="2329049" y="0"/>
                  <a:pt x="2385579" y="23416"/>
                  <a:pt x="2427259" y="65095"/>
                </a:cubicBezTo>
                <a:cubicBezTo>
                  <a:pt x="2468939" y="106775"/>
                  <a:pt x="2492354" y="163305"/>
                  <a:pt x="2492354" y="222249"/>
                </a:cubicBezTo>
                <a:lnTo>
                  <a:pt x="2492354" y="1111220"/>
                </a:lnTo>
                <a:cubicBezTo>
                  <a:pt x="2492354" y="1170164"/>
                  <a:pt x="2468939" y="1226694"/>
                  <a:pt x="2427259" y="1268374"/>
                </a:cubicBezTo>
                <a:cubicBezTo>
                  <a:pt x="2385579" y="1310054"/>
                  <a:pt x="2329049" y="1333469"/>
                  <a:pt x="2270105" y="1333469"/>
                </a:cubicBezTo>
                <a:lnTo>
                  <a:pt x="222249" y="1333469"/>
                </a:lnTo>
                <a:cubicBezTo>
                  <a:pt x="163305" y="1333469"/>
                  <a:pt x="106775" y="1310053"/>
                  <a:pt x="65095" y="1268374"/>
                </a:cubicBezTo>
                <a:cubicBezTo>
                  <a:pt x="23415" y="1226694"/>
                  <a:pt x="0" y="1170164"/>
                  <a:pt x="0" y="1111220"/>
                </a:cubicBezTo>
                <a:lnTo>
                  <a:pt x="0" y="222249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hueOff val="0"/>
              <a:satOff val="0"/>
              <a:lumOff val="0"/>
              <a:alphaOff val="-40000"/>
            </a:schemeClr>
          </a:fillRef>
          <a:effectRef idx="2">
            <a:schemeClr val="accent5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  <p:txBody>
          <a:bodyPr spcFirstLastPara="0" vert="horz" wrap="square" lIns="126055" tIns="126055" rIns="126055" bIns="126055" numCol="1" spcCol="1270" anchor="ctr" anchorCtr="0">
            <a:noAutofit/>
          </a:bodyPr>
          <a:lstStyle/>
          <a:p>
            <a:pPr lvl="0" algn="ctr" defTabSz="7112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600" kern="1200" dirty="0" smtClean="0"/>
              <a:t>담배 </a:t>
            </a:r>
            <a:r>
              <a:rPr lang="ko-KR" altLang="en-US" sz="1600" kern="1200" dirty="0" err="1" smtClean="0"/>
              <a:t>잿더리를</a:t>
            </a:r>
            <a:r>
              <a:rPr lang="ko-KR" altLang="en-US" sz="1600" kern="1200" dirty="0" smtClean="0"/>
              <a:t> 휴지통 옆에 따로 설치를 한다</a:t>
            </a:r>
            <a:r>
              <a:rPr lang="en-US" altLang="ko-KR" sz="1600" kern="1200" dirty="0" smtClean="0"/>
              <a:t>.</a:t>
            </a:r>
            <a:endParaRPr lang="ko-KR" altLang="en-US" sz="1600" kern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다이어그램 10"/>
          <p:cNvGraphicFramePr/>
          <p:nvPr/>
        </p:nvGraphicFramePr>
        <p:xfrm>
          <a:off x="3347864" y="2276872"/>
          <a:ext cx="2088232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원형 화살표 5"/>
          <p:cNvSpPr/>
          <p:nvPr/>
        </p:nvSpPr>
        <p:spPr>
          <a:xfrm>
            <a:off x="1376912" y="293203"/>
            <a:ext cx="6222278" cy="6222278"/>
          </a:xfrm>
          <a:prstGeom prst="circularArrow">
            <a:avLst>
              <a:gd name="adj1" fmla="val 5544"/>
              <a:gd name="adj2" fmla="val 330680"/>
              <a:gd name="adj3" fmla="val 13764959"/>
              <a:gd name="adj4" fmla="val 17392642"/>
              <a:gd name="adj5" fmla="val 5757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prstMaterial="plastic"/>
        </p:spPr>
        <p:style>
          <a:lnRef idx="1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자유형 6"/>
          <p:cNvSpPr/>
          <p:nvPr/>
        </p:nvSpPr>
        <p:spPr>
          <a:xfrm>
            <a:off x="3024334" y="333100"/>
            <a:ext cx="2927434" cy="1463717"/>
          </a:xfrm>
          <a:custGeom>
            <a:avLst/>
            <a:gdLst>
              <a:gd name="connsiteX0" fmla="*/ 0 w 2927434"/>
              <a:gd name="connsiteY0" fmla="*/ 243958 h 1463717"/>
              <a:gd name="connsiteX1" fmla="*/ 71454 w 2927434"/>
              <a:gd name="connsiteY1" fmla="*/ 71454 h 1463717"/>
              <a:gd name="connsiteX2" fmla="*/ 243959 w 2927434"/>
              <a:gd name="connsiteY2" fmla="*/ 1 h 1463717"/>
              <a:gd name="connsiteX3" fmla="*/ 2683476 w 2927434"/>
              <a:gd name="connsiteY3" fmla="*/ 0 h 1463717"/>
              <a:gd name="connsiteX4" fmla="*/ 2855980 w 2927434"/>
              <a:gd name="connsiteY4" fmla="*/ 71454 h 1463717"/>
              <a:gd name="connsiteX5" fmla="*/ 2927433 w 2927434"/>
              <a:gd name="connsiteY5" fmla="*/ 243959 h 1463717"/>
              <a:gd name="connsiteX6" fmla="*/ 2927434 w 2927434"/>
              <a:gd name="connsiteY6" fmla="*/ 1219759 h 1463717"/>
              <a:gd name="connsiteX7" fmla="*/ 2855980 w 2927434"/>
              <a:gd name="connsiteY7" fmla="*/ 1392263 h 1463717"/>
              <a:gd name="connsiteX8" fmla="*/ 2683476 w 2927434"/>
              <a:gd name="connsiteY8" fmla="*/ 1463717 h 1463717"/>
              <a:gd name="connsiteX9" fmla="*/ 243958 w 2927434"/>
              <a:gd name="connsiteY9" fmla="*/ 1463717 h 1463717"/>
              <a:gd name="connsiteX10" fmla="*/ 71454 w 2927434"/>
              <a:gd name="connsiteY10" fmla="*/ 1392263 h 1463717"/>
              <a:gd name="connsiteX11" fmla="*/ 1 w 2927434"/>
              <a:gd name="connsiteY11" fmla="*/ 1219759 h 1463717"/>
              <a:gd name="connsiteX12" fmla="*/ 0 w 2927434"/>
              <a:gd name="connsiteY12" fmla="*/ 243958 h 1463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27434" h="1463717">
                <a:moveTo>
                  <a:pt x="0" y="243958"/>
                </a:moveTo>
                <a:cubicBezTo>
                  <a:pt x="0" y="179256"/>
                  <a:pt x="25703" y="117205"/>
                  <a:pt x="71454" y="71454"/>
                </a:cubicBezTo>
                <a:cubicBezTo>
                  <a:pt x="117205" y="25703"/>
                  <a:pt x="179257" y="0"/>
                  <a:pt x="243959" y="1"/>
                </a:cubicBezTo>
                <a:lnTo>
                  <a:pt x="2683476" y="0"/>
                </a:lnTo>
                <a:cubicBezTo>
                  <a:pt x="2748178" y="0"/>
                  <a:pt x="2810229" y="25703"/>
                  <a:pt x="2855980" y="71454"/>
                </a:cubicBezTo>
                <a:cubicBezTo>
                  <a:pt x="2901731" y="117205"/>
                  <a:pt x="2927434" y="179257"/>
                  <a:pt x="2927433" y="243959"/>
                </a:cubicBezTo>
                <a:cubicBezTo>
                  <a:pt x="2927433" y="569226"/>
                  <a:pt x="2927434" y="894492"/>
                  <a:pt x="2927434" y="1219759"/>
                </a:cubicBezTo>
                <a:cubicBezTo>
                  <a:pt x="2927434" y="1284461"/>
                  <a:pt x="2901731" y="1346512"/>
                  <a:pt x="2855980" y="1392263"/>
                </a:cubicBezTo>
                <a:cubicBezTo>
                  <a:pt x="2810229" y="1438014"/>
                  <a:pt x="2748177" y="1463717"/>
                  <a:pt x="2683476" y="1463717"/>
                </a:cubicBezTo>
                <a:lnTo>
                  <a:pt x="243958" y="1463717"/>
                </a:lnTo>
                <a:cubicBezTo>
                  <a:pt x="179256" y="1463717"/>
                  <a:pt x="117205" y="1438014"/>
                  <a:pt x="71454" y="1392263"/>
                </a:cubicBezTo>
                <a:cubicBezTo>
                  <a:pt x="25703" y="1346512"/>
                  <a:pt x="0" y="1284460"/>
                  <a:pt x="1" y="1219759"/>
                </a:cubicBezTo>
                <a:cubicBezTo>
                  <a:pt x="1" y="894492"/>
                  <a:pt x="0" y="569225"/>
                  <a:pt x="0" y="243958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4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3843" tIns="143843" rIns="143843" bIns="143843" numCol="1" spcCol="1270" anchor="ctr" anchorCtr="0">
            <a:noAutofit/>
          </a:bodyPr>
          <a:lstStyle/>
          <a:p>
            <a:pPr lvl="0" algn="ctr" defTabSz="8445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900" kern="1200" dirty="0" smtClean="0"/>
              <a:t>야광이나 </a:t>
            </a:r>
            <a:r>
              <a:rPr lang="en-US" altLang="ko-KR" sz="1900" kern="1200" dirty="0" smtClean="0"/>
              <a:t>LED</a:t>
            </a:r>
            <a:r>
              <a:rPr lang="ko-KR" altLang="en-US" sz="1900" kern="1200" dirty="0" smtClean="0"/>
              <a:t>로 밤이나 낮에 언제든지 눈에 잘 띄게 휴지통을 설계한다</a:t>
            </a:r>
            <a:r>
              <a:rPr lang="en-US" altLang="ko-KR" sz="1900" kern="1200" dirty="0" smtClean="0"/>
              <a:t>.</a:t>
            </a:r>
            <a:endParaRPr lang="ko-KR" altLang="en-US" sz="1900" kern="1200" dirty="0"/>
          </a:p>
        </p:txBody>
      </p:sp>
      <p:sp>
        <p:nvSpPr>
          <p:cNvPr id="8" name="자유형 7"/>
          <p:cNvSpPr/>
          <p:nvPr/>
        </p:nvSpPr>
        <p:spPr>
          <a:xfrm>
            <a:off x="5557245" y="2322058"/>
            <a:ext cx="3119210" cy="1463717"/>
          </a:xfrm>
          <a:custGeom>
            <a:avLst/>
            <a:gdLst>
              <a:gd name="connsiteX0" fmla="*/ 0 w 3119210"/>
              <a:gd name="connsiteY0" fmla="*/ 243958 h 1463717"/>
              <a:gd name="connsiteX1" fmla="*/ 71454 w 3119210"/>
              <a:gd name="connsiteY1" fmla="*/ 71454 h 1463717"/>
              <a:gd name="connsiteX2" fmla="*/ 243959 w 3119210"/>
              <a:gd name="connsiteY2" fmla="*/ 1 h 1463717"/>
              <a:gd name="connsiteX3" fmla="*/ 2875252 w 3119210"/>
              <a:gd name="connsiteY3" fmla="*/ 0 h 1463717"/>
              <a:gd name="connsiteX4" fmla="*/ 3047756 w 3119210"/>
              <a:gd name="connsiteY4" fmla="*/ 71454 h 1463717"/>
              <a:gd name="connsiteX5" fmla="*/ 3119209 w 3119210"/>
              <a:gd name="connsiteY5" fmla="*/ 243959 h 1463717"/>
              <a:gd name="connsiteX6" fmla="*/ 3119210 w 3119210"/>
              <a:gd name="connsiteY6" fmla="*/ 1219759 h 1463717"/>
              <a:gd name="connsiteX7" fmla="*/ 3047756 w 3119210"/>
              <a:gd name="connsiteY7" fmla="*/ 1392263 h 1463717"/>
              <a:gd name="connsiteX8" fmla="*/ 2875252 w 3119210"/>
              <a:gd name="connsiteY8" fmla="*/ 1463717 h 1463717"/>
              <a:gd name="connsiteX9" fmla="*/ 243958 w 3119210"/>
              <a:gd name="connsiteY9" fmla="*/ 1463717 h 1463717"/>
              <a:gd name="connsiteX10" fmla="*/ 71454 w 3119210"/>
              <a:gd name="connsiteY10" fmla="*/ 1392263 h 1463717"/>
              <a:gd name="connsiteX11" fmla="*/ 1 w 3119210"/>
              <a:gd name="connsiteY11" fmla="*/ 1219759 h 1463717"/>
              <a:gd name="connsiteX12" fmla="*/ 0 w 3119210"/>
              <a:gd name="connsiteY12" fmla="*/ 243958 h 1463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19210" h="1463717">
                <a:moveTo>
                  <a:pt x="0" y="243958"/>
                </a:moveTo>
                <a:cubicBezTo>
                  <a:pt x="0" y="179256"/>
                  <a:pt x="25703" y="117205"/>
                  <a:pt x="71454" y="71454"/>
                </a:cubicBezTo>
                <a:cubicBezTo>
                  <a:pt x="117205" y="25703"/>
                  <a:pt x="179257" y="0"/>
                  <a:pt x="243959" y="1"/>
                </a:cubicBezTo>
                <a:lnTo>
                  <a:pt x="2875252" y="0"/>
                </a:lnTo>
                <a:cubicBezTo>
                  <a:pt x="2939954" y="0"/>
                  <a:pt x="3002005" y="25703"/>
                  <a:pt x="3047756" y="71454"/>
                </a:cubicBezTo>
                <a:cubicBezTo>
                  <a:pt x="3093507" y="117205"/>
                  <a:pt x="3119210" y="179257"/>
                  <a:pt x="3119209" y="243959"/>
                </a:cubicBezTo>
                <a:cubicBezTo>
                  <a:pt x="3119209" y="569226"/>
                  <a:pt x="3119210" y="894492"/>
                  <a:pt x="3119210" y="1219759"/>
                </a:cubicBezTo>
                <a:cubicBezTo>
                  <a:pt x="3119210" y="1284461"/>
                  <a:pt x="3093507" y="1346512"/>
                  <a:pt x="3047756" y="1392263"/>
                </a:cubicBezTo>
                <a:cubicBezTo>
                  <a:pt x="3002005" y="1438014"/>
                  <a:pt x="2939953" y="1463717"/>
                  <a:pt x="2875252" y="1463717"/>
                </a:cubicBezTo>
                <a:lnTo>
                  <a:pt x="243958" y="1463717"/>
                </a:lnTo>
                <a:cubicBezTo>
                  <a:pt x="179256" y="1463717"/>
                  <a:pt x="117205" y="1438014"/>
                  <a:pt x="71454" y="1392263"/>
                </a:cubicBezTo>
                <a:cubicBezTo>
                  <a:pt x="25703" y="1346512"/>
                  <a:pt x="0" y="1284460"/>
                  <a:pt x="1" y="1219759"/>
                </a:cubicBezTo>
                <a:cubicBezTo>
                  <a:pt x="1" y="894492"/>
                  <a:pt x="0" y="569225"/>
                  <a:pt x="0" y="243958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90000"/>
              <a:hueOff val="0"/>
              <a:satOff val="0"/>
              <a:lumOff val="0"/>
              <a:alphaOff val="-10000"/>
            </a:schemeClr>
          </a:fillRef>
          <a:effectRef idx="2">
            <a:schemeClr val="accent4">
              <a:alpha val="90000"/>
              <a:hueOff val="0"/>
              <a:satOff val="0"/>
              <a:lumOff val="0"/>
              <a:alphaOff val="-10000"/>
            </a:schemeClr>
          </a:effectRef>
          <a:fontRef idx="minor">
            <a:schemeClr val="lt1"/>
          </a:fontRef>
        </p:style>
        <p:txBody>
          <a:bodyPr spcFirstLastPara="0" vert="horz" wrap="square" lIns="143843" tIns="143843" rIns="143843" bIns="143843" numCol="1" spcCol="1270" anchor="ctr" anchorCtr="0">
            <a:noAutofit/>
          </a:bodyPr>
          <a:lstStyle/>
          <a:p>
            <a:pPr lvl="0" algn="ctr" defTabSz="8445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900" kern="1200" dirty="0" smtClean="0"/>
              <a:t>연예인 모형이나 동물 모형으로 휴지통을 설계한다</a:t>
            </a:r>
            <a:r>
              <a:rPr lang="en-US" altLang="ko-KR" sz="1900" kern="1200" dirty="0" smtClean="0"/>
              <a:t>.</a:t>
            </a:r>
            <a:endParaRPr lang="ko-KR" altLang="en-US" sz="1900" kern="1200" dirty="0"/>
          </a:p>
        </p:txBody>
      </p:sp>
      <p:sp>
        <p:nvSpPr>
          <p:cNvPr id="9" name="자유형 8"/>
          <p:cNvSpPr/>
          <p:nvPr/>
        </p:nvSpPr>
        <p:spPr>
          <a:xfrm>
            <a:off x="4571996" y="4653143"/>
            <a:ext cx="3212098" cy="1463717"/>
          </a:xfrm>
          <a:custGeom>
            <a:avLst/>
            <a:gdLst>
              <a:gd name="connsiteX0" fmla="*/ 0 w 3212098"/>
              <a:gd name="connsiteY0" fmla="*/ 243958 h 1463717"/>
              <a:gd name="connsiteX1" fmla="*/ 71454 w 3212098"/>
              <a:gd name="connsiteY1" fmla="*/ 71454 h 1463717"/>
              <a:gd name="connsiteX2" fmla="*/ 243959 w 3212098"/>
              <a:gd name="connsiteY2" fmla="*/ 1 h 1463717"/>
              <a:gd name="connsiteX3" fmla="*/ 2968140 w 3212098"/>
              <a:gd name="connsiteY3" fmla="*/ 0 h 1463717"/>
              <a:gd name="connsiteX4" fmla="*/ 3140644 w 3212098"/>
              <a:gd name="connsiteY4" fmla="*/ 71454 h 1463717"/>
              <a:gd name="connsiteX5" fmla="*/ 3212097 w 3212098"/>
              <a:gd name="connsiteY5" fmla="*/ 243959 h 1463717"/>
              <a:gd name="connsiteX6" fmla="*/ 3212098 w 3212098"/>
              <a:gd name="connsiteY6" fmla="*/ 1219759 h 1463717"/>
              <a:gd name="connsiteX7" fmla="*/ 3140644 w 3212098"/>
              <a:gd name="connsiteY7" fmla="*/ 1392263 h 1463717"/>
              <a:gd name="connsiteX8" fmla="*/ 2968140 w 3212098"/>
              <a:gd name="connsiteY8" fmla="*/ 1463717 h 1463717"/>
              <a:gd name="connsiteX9" fmla="*/ 243958 w 3212098"/>
              <a:gd name="connsiteY9" fmla="*/ 1463717 h 1463717"/>
              <a:gd name="connsiteX10" fmla="*/ 71454 w 3212098"/>
              <a:gd name="connsiteY10" fmla="*/ 1392263 h 1463717"/>
              <a:gd name="connsiteX11" fmla="*/ 1 w 3212098"/>
              <a:gd name="connsiteY11" fmla="*/ 1219759 h 1463717"/>
              <a:gd name="connsiteX12" fmla="*/ 0 w 3212098"/>
              <a:gd name="connsiteY12" fmla="*/ 243958 h 1463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12098" h="1463717">
                <a:moveTo>
                  <a:pt x="0" y="243958"/>
                </a:moveTo>
                <a:cubicBezTo>
                  <a:pt x="0" y="179256"/>
                  <a:pt x="25703" y="117205"/>
                  <a:pt x="71454" y="71454"/>
                </a:cubicBezTo>
                <a:cubicBezTo>
                  <a:pt x="117205" y="25703"/>
                  <a:pt x="179257" y="0"/>
                  <a:pt x="243959" y="1"/>
                </a:cubicBezTo>
                <a:lnTo>
                  <a:pt x="2968140" y="0"/>
                </a:lnTo>
                <a:cubicBezTo>
                  <a:pt x="3032842" y="0"/>
                  <a:pt x="3094893" y="25703"/>
                  <a:pt x="3140644" y="71454"/>
                </a:cubicBezTo>
                <a:cubicBezTo>
                  <a:pt x="3186395" y="117205"/>
                  <a:pt x="3212098" y="179257"/>
                  <a:pt x="3212097" y="243959"/>
                </a:cubicBezTo>
                <a:cubicBezTo>
                  <a:pt x="3212097" y="569226"/>
                  <a:pt x="3212098" y="894492"/>
                  <a:pt x="3212098" y="1219759"/>
                </a:cubicBezTo>
                <a:cubicBezTo>
                  <a:pt x="3212098" y="1284461"/>
                  <a:pt x="3186395" y="1346512"/>
                  <a:pt x="3140644" y="1392263"/>
                </a:cubicBezTo>
                <a:cubicBezTo>
                  <a:pt x="3094893" y="1438014"/>
                  <a:pt x="3032841" y="1463717"/>
                  <a:pt x="2968140" y="1463717"/>
                </a:cubicBezTo>
                <a:lnTo>
                  <a:pt x="243958" y="1463717"/>
                </a:lnTo>
                <a:cubicBezTo>
                  <a:pt x="179256" y="1463717"/>
                  <a:pt x="117205" y="1438014"/>
                  <a:pt x="71454" y="1392263"/>
                </a:cubicBezTo>
                <a:cubicBezTo>
                  <a:pt x="25703" y="1346512"/>
                  <a:pt x="0" y="1284460"/>
                  <a:pt x="1" y="1219759"/>
                </a:cubicBezTo>
                <a:cubicBezTo>
                  <a:pt x="1" y="894492"/>
                  <a:pt x="0" y="569225"/>
                  <a:pt x="0" y="243958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90000"/>
              <a:hueOff val="0"/>
              <a:satOff val="0"/>
              <a:lumOff val="0"/>
              <a:alphaOff val="-20000"/>
            </a:schemeClr>
          </a:fillRef>
          <a:effectRef idx="2">
            <a:schemeClr val="accent4">
              <a:alpha val="90000"/>
              <a:hueOff val="0"/>
              <a:satOff val="0"/>
              <a:lumOff val="0"/>
              <a:alphaOff val="-20000"/>
            </a:schemeClr>
          </a:effectRef>
          <a:fontRef idx="minor">
            <a:schemeClr val="lt1"/>
          </a:fontRef>
        </p:style>
        <p:txBody>
          <a:bodyPr spcFirstLastPara="0" vert="horz" wrap="square" lIns="143843" tIns="143843" rIns="143843" bIns="143843" numCol="1" spcCol="1270" anchor="ctr" anchorCtr="0">
            <a:noAutofit/>
          </a:bodyPr>
          <a:lstStyle/>
          <a:p>
            <a:pPr lvl="0" algn="ctr" defTabSz="8445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900" kern="1200" dirty="0" smtClean="0"/>
              <a:t>농구골대나 </a:t>
            </a:r>
            <a:r>
              <a:rPr lang="ko-KR" altLang="en-US" sz="1900" kern="1200" dirty="0" err="1" smtClean="0"/>
              <a:t>풋살</a:t>
            </a:r>
            <a:r>
              <a:rPr lang="ko-KR" altLang="en-US" sz="1900" kern="1200" dirty="0" smtClean="0"/>
              <a:t> 골대모형으로 휴지통을 설계한다</a:t>
            </a:r>
            <a:r>
              <a:rPr lang="en-US" altLang="ko-KR" sz="1900" kern="1200" dirty="0" smtClean="0"/>
              <a:t>.</a:t>
            </a:r>
            <a:endParaRPr lang="ko-KR" altLang="en-US" sz="1900" kern="1200" dirty="0"/>
          </a:p>
        </p:txBody>
      </p:sp>
      <p:sp>
        <p:nvSpPr>
          <p:cNvPr id="10" name="자유형 9"/>
          <p:cNvSpPr/>
          <p:nvPr/>
        </p:nvSpPr>
        <p:spPr>
          <a:xfrm>
            <a:off x="1259632" y="4653140"/>
            <a:ext cx="2927434" cy="1463717"/>
          </a:xfrm>
          <a:custGeom>
            <a:avLst/>
            <a:gdLst>
              <a:gd name="connsiteX0" fmla="*/ 0 w 2927434"/>
              <a:gd name="connsiteY0" fmla="*/ 243958 h 1463717"/>
              <a:gd name="connsiteX1" fmla="*/ 71454 w 2927434"/>
              <a:gd name="connsiteY1" fmla="*/ 71454 h 1463717"/>
              <a:gd name="connsiteX2" fmla="*/ 243959 w 2927434"/>
              <a:gd name="connsiteY2" fmla="*/ 1 h 1463717"/>
              <a:gd name="connsiteX3" fmla="*/ 2683476 w 2927434"/>
              <a:gd name="connsiteY3" fmla="*/ 0 h 1463717"/>
              <a:gd name="connsiteX4" fmla="*/ 2855980 w 2927434"/>
              <a:gd name="connsiteY4" fmla="*/ 71454 h 1463717"/>
              <a:gd name="connsiteX5" fmla="*/ 2927433 w 2927434"/>
              <a:gd name="connsiteY5" fmla="*/ 243959 h 1463717"/>
              <a:gd name="connsiteX6" fmla="*/ 2927434 w 2927434"/>
              <a:gd name="connsiteY6" fmla="*/ 1219759 h 1463717"/>
              <a:gd name="connsiteX7" fmla="*/ 2855980 w 2927434"/>
              <a:gd name="connsiteY7" fmla="*/ 1392263 h 1463717"/>
              <a:gd name="connsiteX8" fmla="*/ 2683476 w 2927434"/>
              <a:gd name="connsiteY8" fmla="*/ 1463717 h 1463717"/>
              <a:gd name="connsiteX9" fmla="*/ 243958 w 2927434"/>
              <a:gd name="connsiteY9" fmla="*/ 1463717 h 1463717"/>
              <a:gd name="connsiteX10" fmla="*/ 71454 w 2927434"/>
              <a:gd name="connsiteY10" fmla="*/ 1392263 h 1463717"/>
              <a:gd name="connsiteX11" fmla="*/ 1 w 2927434"/>
              <a:gd name="connsiteY11" fmla="*/ 1219759 h 1463717"/>
              <a:gd name="connsiteX12" fmla="*/ 0 w 2927434"/>
              <a:gd name="connsiteY12" fmla="*/ 243958 h 1463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27434" h="1463717">
                <a:moveTo>
                  <a:pt x="0" y="243958"/>
                </a:moveTo>
                <a:cubicBezTo>
                  <a:pt x="0" y="179256"/>
                  <a:pt x="25703" y="117205"/>
                  <a:pt x="71454" y="71454"/>
                </a:cubicBezTo>
                <a:cubicBezTo>
                  <a:pt x="117205" y="25703"/>
                  <a:pt x="179257" y="0"/>
                  <a:pt x="243959" y="1"/>
                </a:cubicBezTo>
                <a:lnTo>
                  <a:pt x="2683476" y="0"/>
                </a:lnTo>
                <a:cubicBezTo>
                  <a:pt x="2748178" y="0"/>
                  <a:pt x="2810229" y="25703"/>
                  <a:pt x="2855980" y="71454"/>
                </a:cubicBezTo>
                <a:cubicBezTo>
                  <a:pt x="2901731" y="117205"/>
                  <a:pt x="2927434" y="179257"/>
                  <a:pt x="2927433" y="243959"/>
                </a:cubicBezTo>
                <a:cubicBezTo>
                  <a:pt x="2927433" y="569226"/>
                  <a:pt x="2927434" y="894492"/>
                  <a:pt x="2927434" y="1219759"/>
                </a:cubicBezTo>
                <a:cubicBezTo>
                  <a:pt x="2927434" y="1284461"/>
                  <a:pt x="2901731" y="1346512"/>
                  <a:pt x="2855980" y="1392263"/>
                </a:cubicBezTo>
                <a:cubicBezTo>
                  <a:pt x="2810229" y="1438014"/>
                  <a:pt x="2748177" y="1463717"/>
                  <a:pt x="2683476" y="1463717"/>
                </a:cubicBezTo>
                <a:lnTo>
                  <a:pt x="243958" y="1463717"/>
                </a:lnTo>
                <a:cubicBezTo>
                  <a:pt x="179256" y="1463717"/>
                  <a:pt x="117205" y="1438014"/>
                  <a:pt x="71454" y="1392263"/>
                </a:cubicBezTo>
                <a:cubicBezTo>
                  <a:pt x="25703" y="1346512"/>
                  <a:pt x="0" y="1284460"/>
                  <a:pt x="1" y="1219759"/>
                </a:cubicBezTo>
                <a:cubicBezTo>
                  <a:pt x="1" y="894492"/>
                  <a:pt x="0" y="569225"/>
                  <a:pt x="0" y="243958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90000"/>
              <a:hueOff val="0"/>
              <a:satOff val="0"/>
              <a:lumOff val="0"/>
              <a:alphaOff val="-30000"/>
            </a:schemeClr>
          </a:fillRef>
          <a:effectRef idx="2">
            <a:schemeClr val="accent4">
              <a:alpha val="90000"/>
              <a:hueOff val="0"/>
              <a:satOff val="0"/>
              <a:lumOff val="0"/>
              <a:alphaOff val="-30000"/>
            </a:schemeClr>
          </a:effectRef>
          <a:fontRef idx="minor">
            <a:schemeClr val="lt1"/>
          </a:fontRef>
        </p:style>
        <p:txBody>
          <a:bodyPr spcFirstLastPara="0" vert="horz" wrap="square" lIns="143843" tIns="143843" rIns="143843" bIns="143843" numCol="1" spcCol="1270" anchor="ctr" anchorCtr="0">
            <a:noAutofit/>
          </a:bodyPr>
          <a:lstStyle/>
          <a:p>
            <a:pPr lvl="0" algn="ctr" defTabSz="8445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900" kern="1200" dirty="0" smtClean="0"/>
              <a:t>휴지를 버리고 난 다음 손을 씻을 수 있도록 휴지통을  설계한다</a:t>
            </a:r>
            <a:r>
              <a:rPr lang="en-US" altLang="ko-KR" sz="1900" kern="1200" dirty="0" smtClean="0"/>
              <a:t>.</a:t>
            </a:r>
            <a:endParaRPr lang="ko-KR" altLang="en-US" sz="1900" kern="1200" dirty="0"/>
          </a:p>
        </p:txBody>
      </p:sp>
      <p:sp>
        <p:nvSpPr>
          <p:cNvPr id="12" name="자유형 11"/>
          <p:cNvSpPr/>
          <p:nvPr/>
        </p:nvSpPr>
        <p:spPr>
          <a:xfrm>
            <a:off x="395536" y="2395792"/>
            <a:ext cx="2927434" cy="1463717"/>
          </a:xfrm>
          <a:custGeom>
            <a:avLst/>
            <a:gdLst>
              <a:gd name="connsiteX0" fmla="*/ 0 w 2927434"/>
              <a:gd name="connsiteY0" fmla="*/ 243958 h 1463717"/>
              <a:gd name="connsiteX1" fmla="*/ 71454 w 2927434"/>
              <a:gd name="connsiteY1" fmla="*/ 71454 h 1463717"/>
              <a:gd name="connsiteX2" fmla="*/ 243959 w 2927434"/>
              <a:gd name="connsiteY2" fmla="*/ 1 h 1463717"/>
              <a:gd name="connsiteX3" fmla="*/ 2683476 w 2927434"/>
              <a:gd name="connsiteY3" fmla="*/ 0 h 1463717"/>
              <a:gd name="connsiteX4" fmla="*/ 2855980 w 2927434"/>
              <a:gd name="connsiteY4" fmla="*/ 71454 h 1463717"/>
              <a:gd name="connsiteX5" fmla="*/ 2927433 w 2927434"/>
              <a:gd name="connsiteY5" fmla="*/ 243959 h 1463717"/>
              <a:gd name="connsiteX6" fmla="*/ 2927434 w 2927434"/>
              <a:gd name="connsiteY6" fmla="*/ 1219759 h 1463717"/>
              <a:gd name="connsiteX7" fmla="*/ 2855980 w 2927434"/>
              <a:gd name="connsiteY7" fmla="*/ 1392263 h 1463717"/>
              <a:gd name="connsiteX8" fmla="*/ 2683476 w 2927434"/>
              <a:gd name="connsiteY8" fmla="*/ 1463717 h 1463717"/>
              <a:gd name="connsiteX9" fmla="*/ 243958 w 2927434"/>
              <a:gd name="connsiteY9" fmla="*/ 1463717 h 1463717"/>
              <a:gd name="connsiteX10" fmla="*/ 71454 w 2927434"/>
              <a:gd name="connsiteY10" fmla="*/ 1392263 h 1463717"/>
              <a:gd name="connsiteX11" fmla="*/ 1 w 2927434"/>
              <a:gd name="connsiteY11" fmla="*/ 1219759 h 1463717"/>
              <a:gd name="connsiteX12" fmla="*/ 0 w 2927434"/>
              <a:gd name="connsiteY12" fmla="*/ 243958 h 1463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27434" h="1463717">
                <a:moveTo>
                  <a:pt x="0" y="243958"/>
                </a:moveTo>
                <a:cubicBezTo>
                  <a:pt x="0" y="179256"/>
                  <a:pt x="25703" y="117205"/>
                  <a:pt x="71454" y="71454"/>
                </a:cubicBezTo>
                <a:cubicBezTo>
                  <a:pt x="117205" y="25703"/>
                  <a:pt x="179257" y="0"/>
                  <a:pt x="243959" y="1"/>
                </a:cubicBezTo>
                <a:lnTo>
                  <a:pt x="2683476" y="0"/>
                </a:lnTo>
                <a:cubicBezTo>
                  <a:pt x="2748178" y="0"/>
                  <a:pt x="2810229" y="25703"/>
                  <a:pt x="2855980" y="71454"/>
                </a:cubicBezTo>
                <a:cubicBezTo>
                  <a:pt x="2901731" y="117205"/>
                  <a:pt x="2927434" y="179257"/>
                  <a:pt x="2927433" y="243959"/>
                </a:cubicBezTo>
                <a:cubicBezTo>
                  <a:pt x="2927433" y="569226"/>
                  <a:pt x="2927434" y="894492"/>
                  <a:pt x="2927434" y="1219759"/>
                </a:cubicBezTo>
                <a:cubicBezTo>
                  <a:pt x="2927434" y="1284461"/>
                  <a:pt x="2901731" y="1346512"/>
                  <a:pt x="2855980" y="1392263"/>
                </a:cubicBezTo>
                <a:cubicBezTo>
                  <a:pt x="2810229" y="1438014"/>
                  <a:pt x="2748177" y="1463717"/>
                  <a:pt x="2683476" y="1463717"/>
                </a:cubicBezTo>
                <a:lnTo>
                  <a:pt x="243958" y="1463717"/>
                </a:lnTo>
                <a:cubicBezTo>
                  <a:pt x="179256" y="1463717"/>
                  <a:pt x="117205" y="1438014"/>
                  <a:pt x="71454" y="1392263"/>
                </a:cubicBezTo>
                <a:cubicBezTo>
                  <a:pt x="25703" y="1346512"/>
                  <a:pt x="0" y="1284460"/>
                  <a:pt x="1" y="1219759"/>
                </a:cubicBezTo>
                <a:cubicBezTo>
                  <a:pt x="1" y="894492"/>
                  <a:pt x="0" y="569225"/>
                  <a:pt x="0" y="243958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90000"/>
              <a:hueOff val="0"/>
              <a:satOff val="0"/>
              <a:lumOff val="0"/>
              <a:alphaOff val="-40000"/>
            </a:schemeClr>
          </a:fillRef>
          <a:effectRef idx="2">
            <a:schemeClr val="accent4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  <p:txBody>
          <a:bodyPr spcFirstLastPara="0" vert="horz" wrap="square" lIns="143843" tIns="143843" rIns="143843" bIns="143843" numCol="1" spcCol="1270" anchor="ctr" anchorCtr="0">
            <a:noAutofit/>
          </a:bodyPr>
          <a:lstStyle/>
          <a:p>
            <a:pPr lvl="0" algn="ctr" defTabSz="8445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900" kern="1200" dirty="0" smtClean="0"/>
              <a:t>휴지통에 들어있어 용량상태가 표시되는 휴지통을  설계한다</a:t>
            </a:r>
            <a:r>
              <a:rPr lang="en-US" altLang="ko-KR" sz="1900" kern="1200" dirty="0" smtClean="0"/>
              <a:t>.</a:t>
            </a:r>
            <a:r>
              <a:rPr lang="ko-KR" altLang="en-US" sz="1900" kern="1200" dirty="0" smtClean="0"/>
              <a:t> </a:t>
            </a:r>
            <a:endParaRPr lang="ko-KR" altLang="en-US" sz="1900" kern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95536" y="620688"/>
            <a:ext cx="49685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  <a:sp3d extrusionH="57150">
              <a:bevelT w="38100" h="38100"/>
              <a:bevelB w="38100" h="38100"/>
            </a:sp3d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4000" b="1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HY견고딕" pitchFamily="18" charset="-127"/>
                <a:ea typeface="HY견고딕" pitchFamily="18" charset="-127"/>
              </a:rPr>
              <a:t>아이디어 도출 </a:t>
            </a:r>
            <a:r>
              <a:rPr kumimoji="1" lang="en-US" altLang="ko-KR" sz="4000" b="1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HY견고딕" pitchFamily="18" charset="-127"/>
                <a:ea typeface="HY견고딕" pitchFamily="18" charset="-127"/>
              </a:rPr>
              <a:t>(</a:t>
            </a:r>
            <a:r>
              <a:rPr kumimoji="1" lang="ko-KR" altLang="en-US" sz="4000" b="1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HY견고딕" pitchFamily="18" charset="-127"/>
                <a:ea typeface="HY견고딕" pitchFamily="18" charset="-127"/>
              </a:rPr>
              <a:t>조합</a:t>
            </a:r>
            <a:r>
              <a:rPr kumimoji="1" lang="en-US" altLang="ko-KR" sz="4000" b="1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HY견고딕" pitchFamily="18" charset="-127"/>
                <a:ea typeface="HY견고딕" pitchFamily="18" charset="-127"/>
              </a:rPr>
              <a:t>)</a:t>
            </a:r>
            <a:endParaRPr kumimoji="1" lang="ko-KR" sz="4000" b="1" i="0" u="none" strike="noStrike" cap="none" normalizeH="0" dirty="0" smtClean="0">
              <a:ln>
                <a:noFill/>
              </a:ln>
              <a:solidFill>
                <a:schemeClr val="tx2"/>
              </a:solidFill>
              <a:effectLst>
                <a:reflection blurRad="6350" stA="60000" endA="900" endPos="60000" dist="29997" dir="5400000" sy="-100000" algn="bl" rotWithShape="0"/>
              </a:effectLst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18" name="다이어그램 17"/>
          <p:cNvGraphicFramePr/>
          <p:nvPr/>
        </p:nvGraphicFramePr>
        <p:xfrm>
          <a:off x="395536" y="1412776"/>
          <a:ext cx="8568952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572000" y="5301208"/>
            <a:ext cx="4320480" cy="14773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ko-KR" altLang="en-US" dirty="0" smtClean="0"/>
              <a:t>태양광을 이용하여 전기에너지로 </a:t>
            </a:r>
            <a:r>
              <a:rPr lang="en-US" altLang="ko-KR" dirty="0" smtClean="0"/>
              <a:t>LED</a:t>
            </a:r>
            <a:r>
              <a:rPr lang="ko-KR" altLang="en-US" dirty="0" smtClean="0"/>
              <a:t>를 달고 센서를 달아서 효과음을 내도록 기존과 색다른 독창적인 휴지통을 개선해 설계한다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/>
          <p:cNvGrpSpPr/>
          <p:nvPr/>
        </p:nvGrpSpPr>
        <p:grpSpPr>
          <a:xfrm>
            <a:off x="755576" y="3040006"/>
            <a:ext cx="7632848" cy="1127125"/>
            <a:chOff x="755576" y="3040006"/>
            <a:chExt cx="7632848" cy="1127125"/>
          </a:xfrm>
        </p:grpSpPr>
        <p:sp>
          <p:nvSpPr>
            <p:cNvPr id="7" name="자유형 6"/>
            <p:cNvSpPr/>
            <p:nvPr/>
          </p:nvSpPr>
          <p:spPr>
            <a:xfrm>
              <a:off x="755576" y="3040006"/>
              <a:ext cx="788988" cy="1127125"/>
            </a:xfrm>
            <a:custGeom>
              <a:avLst/>
              <a:gdLst>
                <a:gd name="connsiteX0" fmla="*/ 0 w 1127124"/>
                <a:gd name="connsiteY0" fmla="*/ 0 h 788987"/>
                <a:gd name="connsiteX1" fmla="*/ 732631 w 1127124"/>
                <a:gd name="connsiteY1" fmla="*/ 0 h 788987"/>
                <a:gd name="connsiteX2" fmla="*/ 1127124 w 1127124"/>
                <a:gd name="connsiteY2" fmla="*/ 394494 h 788987"/>
                <a:gd name="connsiteX3" fmla="*/ 732631 w 1127124"/>
                <a:gd name="connsiteY3" fmla="*/ 788987 h 788987"/>
                <a:gd name="connsiteX4" fmla="*/ 0 w 1127124"/>
                <a:gd name="connsiteY4" fmla="*/ 788987 h 788987"/>
                <a:gd name="connsiteX5" fmla="*/ 394494 w 1127124"/>
                <a:gd name="connsiteY5" fmla="*/ 394494 h 788987"/>
                <a:gd name="connsiteX6" fmla="*/ 0 w 1127124"/>
                <a:gd name="connsiteY6" fmla="*/ 0 h 78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124" h="788987">
                  <a:moveTo>
                    <a:pt x="1127123" y="0"/>
                  </a:moveTo>
                  <a:lnTo>
                    <a:pt x="1127123" y="512842"/>
                  </a:lnTo>
                  <a:lnTo>
                    <a:pt x="563561" y="788987"/>
                  </a:lnTo>
                  <a:lnTo>
                    <a:pt x="1" y="512842"/>
                  </a:lnTo>
                  <a:lnTo>
                    <a:pt x="1" y="0"/>
                  </a:lnTo>
                  <a:lnTo>
                    <a:pt x="563561" y="276146"/>
                  </a:lnTo>
                  <a:lnTo>
                    <a:pt x="1127123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102082"/>
                <a:satOff val="-1464"/>
                <a:lumOff val="8538"/>
                <a:alphaOff val="0"/>
              </a:schemeClr>
            </a:lnRef>
            <a:fillRef idx="1">
              <a:schemeClr val="accent1">
                <a:shade val="80000"/>
                <a:hueOff val="102082"/>
                <a:satOff val="-1464"/>
                <a:lumOff val="8538"/>
                <a:alphaOff val="0"/>
              </a:schemeClr>
            </a:fillRef>
            <a:effectRef idx="0">
              <a:schemeClr val="accent1">
                <a:shade val="80000"/>
                <a:hueOff val="102082"/>
                <a:satOff val="-1464"/>
                <a:lumOff val="853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6" tIns="404020" rIns="9525" bIns="404018" numCol="1" spcCol="1270" anchor="ctr" anchorCtr="0">
              <a:noAutofit/>
            </a:bodyPr>
            <a:lstStyle/>
            <a:p>
              <a:pPr lvl="0" algn="ctr" defTabSz="6667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1500" kern="1200" dirty="0"/>
            </a:p>
          </p:txBody>
        </p:sp>
        <p:sp>
          <p:nvSpPr>
            <p:cNvPr id="8" name="자유형 7"/>
            <p:cNvSpPr/>
            <p:nvPr/>
          </p:nvSpPr>
          <p:spPr>
            <a:xfrm>
              <a:off x="1544563" y="3040007"/>
              <a:ext cx="6843861" cy="732632"/>
            </a:xfrm>
            <a:custGeom>
              <a:avLst/>
              <a:gdLst>
                <a:gd name="connsiteX0" fmla="*/ 122108 w 732631"/>
                <a:gd name="connsiteY0" fmla="*/ 0 h 6843860"/>
                <a:gd name="connsiteX1" fmla="*/ 610523 w 732631"/>
                <a:gd name="connsiteY1" fmla="*/ 0 h 6843860"/>
                <a:gd name="connsiteX2" fmla="*/ 696866 w 732631"/>
                <a:gd name="connsiteY2" fmla="*/ 35765 h 6843860"/>
                <a:gd name="connsiteX3" fmla="*/ 732630 w 732631"/>
                <a:gd name="connsiteY3" fmla="*/ 122108 h 6843860"/>
                <a:gd name="connsiteX4" fmla="*/ 732631 w 732631"/>
                <a:gd name="connsiteY4" fmla="*/ 6843860 h 6843860"/>
                <a:gd name="connsiteX5" fmla="*/ 732631 w 732631"/>
                <a:gd name="connsiteY5" fmla="*/ 6843860 h 6843860"/>
                <a:gd name="connsiteX6" fmla="*/ 732631 w 732631"/>
                <a:gd name="connsiteY6" fmla="*/ 6843860 h 6843860"/>
                <a:gd name="connsiteX7" fmla="*/ 0 w 732631"/>
                <a:gd name="connsiteY7" fmla="*/ 6843860 h 6843860"/>
                <a:gd name="connsiteX8" fmla="*/ 0 w 732631"/>
                <a:gd name="connsiteY8" fmla="*/ 6843860 h 6843860"/>
                <a:gd name="connsiteX9" fmla="*/ 0 w 732631"/>
                <a:gd name="connsiteY9" fmla="*/ 6843860 h 6843860"/>
                <a:gd name="connsiteX10" fmla="*/ 0 w 732631"/>
                <a:gd name="connsiteY10" fmla="*/ 122108 h 6843860"/>
                <a:gd name="connsiteX11" fmla="*/ 35765 w 732631"/>
                <a:gd name="connsiteY11" fmla="*/ 35765 h 6843860"/>
                <a:gd name="connsiteX12" fmla="*/ 122108 w 732631"/>
                <a:gd name="connsiteY12" fmla="*/ 1 h 6843860"/>
                <a:gd name="connsiteX13" fmla="*/ 122108 w 732631"/>
                <a:gd name="connsiteY13" fmla="*/ 0 h 6843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2631" h="6843860">
                  <a:moveTo>
                    <a:pt x="732631" y="1140673"/>
                  </a:moveTo>
                  <a:lnTo>
                    <a:pt x="732631" y="5703187"/>
                  </a:lnTo>
                  <a:cubicBezTo>
                    <a:pt x="732631" y="6005711"/>
                    <a:pt x="731254" y="6295847"/>
                    <a:pt x="728802" y="6509758"/>
                  </a:cubicBezTo>
                  <a:cubicBezTo>
                    <a:pt x="726351" y="6723677"/>
                    <a:pt x="723026" y="6843855"/>
                    <a:pt x="719559" y="6843846"/>
                  </a:cubicBezTo>
                  <a:cubicBezTo>
                    <a:pt x="479706" y="6843846"/>
                    <a:pt x="239853" y="6843855"/>
                    <a:pt x="0" y="6843855"/>
                  </a:cubicBezTo>
                  <a:lnTo>
                    <a:pt x="0" y="6843855"/>
                  </a:lnTo>
                  <a:lnTo>
                    <a:pt x="0" y="684385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719559" y="5"/>
                  </a:lnTo>
                  <a:cubicBezTo>
                    <a:pt x="723026" y="5"/>
                    <a:pt x="726351" y="120183"/>
                    <a:pt x="728802" y="334102"/>
                  </a:cubicBezTo>
                  <a:cubicBezTo>
                    <a:pt x="731254" y="548022"/>
                    <a:pt x="732631" y="838149"/>
                    <a:pt x="732631" y="1140673"/>
                  </a:cubicBezTo>
                  <a:lnTo>
                    <a:pt x="732631" y="1140673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3361" tIns="54814" rIns="54814" bIns="54815" numCol="1" spcCol="1270" anchor="ctr" anchorCtr="0">
              <a:noAutofit/>
            </a:bodyPr>
            <a:lstStyle/>
            <a:p>
              <a:pPr marL="285750" lvl="1" indent="-285750" algn="l" defTabSz="133350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ko-KR" altLang="en-US" sz="3000" kern="1200" dirty="0" smtClean="0"/>
                <a:t>아이디어 설명</a:t>
              </a:r>
              <a:endParaRPr lang="ko-KR" altLang="en-US" sz="3000" kern="1200" dirty="0"/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755576" y="2061449"/>
            <a:ext cx="7632848" cy="4062797"/>
            <a:chOff x="755576" y="2061449"/>
            <a:chExt cx="7632848" cy="4062797"/>
          </a:xfrm>
        </p:grpSpPr>
        <p:sp>
          <p:nvSpPr>
            <p:cNvPr id="5" name="자유형 4"/>
            <p:cNvSpPr/>
            <p:nvPr/>
          </p:nvSpPr>
          <p:spPr>
            <a:xfrm>
              <a:off x="755576" y="2061449"/>
              <a:ext cx="788988" cy="1127125"/>
            </a:xfrm>
            <a:custGeom>
              <a:avLst/>
              <a:gdLst>
                <a:gd name="connsiteX0" fmla="*/ 0 w 1127124"/>
                <a:gd name="connsiteY0" fmla="*/ 0 h 788987"/>
                <a:gd name="connsiteX1" fmla="*/ 732631 w 1127124"/>
                <a:gd name="connsiteY1" fmla="*/ 0 h 788987"/>
                <a:gd name="connsiteX2" fmla="*/ 1127124 w 1127124"/>
                <a:gd name="connsiteY2" fmla="*/ 394494 h 788987"/>
                <a:gd name="connsiteX3" fmla="*/ 732631 w 1127124"/>
                <a:gd name="connsiteY3" fmla="*/ 788987 h 788987"/>
                <a:gd name="connsiteX4" fmla="*/ 0 w 1127124"/>
                <a:gd name="connsiteY4" fmla="*/ 788987 h 788987"/>
                <a:gd name="connsiteX5" fmla="*/ 394494 w 1127124"/>
                <a:gd name="connsiteY5" fmla="*/ 394494 h 788987"/>
                <a:gd name="connsiteX6" fmla="*/ 0 w 1127124"/>
                <a:gd name="connsiteY6" fmla="*/ 0 h 78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124" h="788987">
                  <a:moveTo>
                    <a:pt x="1127123" y="0"/>
                  </a:moveTo>
                  <a:lnTo>
                    <a:pt x="1127123" y="512842"/>
                  </a:lnTo>
                  <a:lnTo>
                    <a:pt x="563561" y="788987"/>
                  </a:lnTo>
                  <a:lnTo>
                    <a:pt x="1" y="512842"/>
                  </a:lnTo>
                  <a:lnTo>
                    <a:pt x="1" y="0"/>
                  </a:lnTo>
                  <a:lnTo>
                    <a:pt x="563561" y="276146"/>
                  </a:lnTo>
                  <a:lnTo>
                    <a:pt x="1127123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6" tIns="404020" rIns="9525" bIns="404018" numCol="1" spcCol="1270" anchor="ctr" anchorCtr="0">
              <a:noAutofit/>
            </a:bodyPr>
            <a:lstStyle/>
            <a:p>
              <a:pPr lvl="0" algn="ctr" defTabSz="6667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1500" kern="1200" dirty="0"/>
            </a:p>
          </p:txBody>
        </p:sp>
        <p:sp>
          <p:nvSpPr>
            <p:cNvPr id="6" name="자유형 5"/>
            <p:cNvSpPr/>
            <p:nvPr/>
          </p:nvSpPr>
          <p:spPr>
            <a:xfrm>
              <a:off x="1544563" y="2061449"/>
              <a:ext cx="6843861" cy="732632"/>
            </a:xfrm>
            <a:custGeom>
              <a:avLst/>
              <a:gdLst>
                <a:gd name="connsiteX0" fmla="*/ 122108 w 732631"/>
                <a:gd name="connsiteY0" fmla="*/ 0 h 6843860"/>
                <a:gd name="connsiteX1" fmla="*/ 610523 w 732631"/>
                <a:gd name="connsiteY1" fmla="*/ 0 h 6843860"/>
                <a:gd name="connsiteX2" fmla="*/ 696866 w 732631"/>
                <a:gd name="connsiteY2" fmla="*/ 35765 h 6843860"/>
                <a:gd name="connsiteX3" fmla="*/ 732630 w 732631"/>
                <a:gd name="connsiteY3" fmla="*/ 122108 h 6843860"/>
                <a:gd name="connsiteX4" fmla="*/ 732631 w 732631"/>
                <a:gd name="connsiteY4" fmla="*/ 6843860 h 6843860"/>
                <a:gd name="connsiteX5" fmla="*/ 732631 w 732631"/>
                <a:gd name="connsiteY5" fmla="*/ 6843860 h 6843860"/>
                <a:gd name="connsiteX6" fmla="*/ 732631 w 732631"/>
                <a:gd name="connsiteY6" fmla="*/ 6843860 h 6843860"/>
                <a:gd name="connsiteX7" fmla="*/ 0 w 732631"/>
                <a:gd name="connsiteY7" fmla="*/ 6843860 h 6843860"/>
                <a:gd name="connsiteX8" fmla="*/ 0 w 732631"/>
                <a:gd name="connsiteY8" fmla="*/ 6843860 h 6843860"/>
                <a:gd name="connsiteX9" fmla="*/ 0 w 732631"/>
                <a:gd name="connsiteY9" fmla="*/ 6843860 h 6843860"/>
                <a:gd name="connsiteX10" fmla="*/ 0 w 732631"/>
                <a:gd name="connsiteY10" fmla="*/ 122108 h 6843860"/>
                <a:gd name="connsiteX11" fmla="*/ 35765 w 732631"/>
                <a:gd name="connsiteY11" fmla="*/ 35765 h 6843860"/>
                <a:gd name="connsiteX12" fmla="*/ 122108 w 732631"/>
                <a:gd name="connsiteY12" fmla="*/ 1 h 6843860"/>
                <a:gd name="connsiteX13" fmla="*/ 122108 w 732631"/>
                <a:gd name="connsiteY13" fmla="*/ 0 h 6843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2631" h="6843860">
                  <a:moveTo>
                    <a:pt x="732631" y="1140673"/>
                  </a:moveTo>
                  <a:lnTo>
                    <a:pt x="732631" y="5703187"/>
                  </a:lnTo>
                  <a:cubicBezTo>
                    <a:pt x="732631" y="6005711"/>
                    <a:pt x="731254" y="6295847"/>
                    <a:pt x="728802" y="6509758"/>
                  </a:cubicBezTo>
                  <a:cubicBezTo>
                    <a:pt x="726351" y="6723677"/>
                    <a:pt x="723026" y="6843855"/>
                    <a:pt x="719559" y="6843846"/>
                  </a:cubicBezTo>
                  <a:cubicBezTo>
                    <a:pt x="479706" y="6843846"/>
                    <a:pt x="239853" y="6843855"/>
                    <a:pt x="0" y="6843855"/>
                  </a:cubicBezTo>
                  <a:lnTo>
                    <a:pt x="0" y="6843855"/>
                  </a:lnTo>
                  <a:lnTo>
                    <a:pt x="0" y="684385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719559" y="5"/>
                  </a:lnTo>
                  <a:cubicBezTo>
                    <a:pt x="723026" y="5"/>
                    <a:pt x="726351" y="120183"/>
                    <a:pt x="728802" y="334102"/>
                  </a:cubicBezTo>
                  <a:cubicBezTo>
                    <a:pt x="731254" y="548022"/>
                    <a:pt x="732631" y="838149"/>
                    <a:pt x="732631" y="1140673"/>
                  </a:cubicBezTo>
                  <a:lnTo>
                    <a:pt x="732631" y="1140673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3361" tIns="54814" rIns="54814" bIns="54815" numCol="1" spcCol="1270" anchor="ctr" anchorCtr="0">
              <a:noAutofit/>
            </a:bodyPr>
            <a:lstStyle/>
            <a:p>
              <a:pPr marL="285750" lvl="1" indent="-285750" algn="l" defTabSz="133350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ko-KR" altLang="en-US" sz="3000" kern="1200" dirty="0" smtClean="0"/>
                <a:t>아이디어 도출</a:t>
              </a:r>
              <a:endParaRPr lang="ko-KR" altLang="en-US" sz="3000" kern="1200" dirty="0"/>
            </a:p>
          </p:txBody>
        </p:sp>
        <p:sp>
          <p:nvSpPr>
            <p:cNvPr id="9" name="자유형 8"/>
            <p:cNvSpPr/>
            <p:nvPr/>
          </p:nvSpPr>
          <p:spPr>
            <a:xfrm>
              <a:off x="755576" y="4018563"/>
              <a:ext cx="788988" cy="1127125"/>
            </a:xfrm>
            <a:custGeom>
              <a:avLst/>
              <a:gdLst>
                <a:gd name="connsiteX0" fmla="*/ 0 w 1127124"/>
                <a:gd name="connsiteY0" fmla="*/ 0 h 788987"/>
                <a:gd name="connsiteX1" fmla="*/ 732631 w 1127124"/>
                <a:gd name="connsiteY1" fmla="*/ 0 h 788987"/>
                <a:gd name="connsiteX2" fmla="*/ 1127124 w 1127124"/>
                <a:gd name="connsiteY2" fmla="*/ 394494 h 788987"/>
                <a:gd name="connsiteX3" fmla="*/ 732631 w 1127124"/>
                <a:gd name="connsiteY3" fmla="*/ 788987 h 788987"/>
                <a:gd name="connsiteX4" fmla="*/ 0 w 1127124"/>
                <a:gd name="connsiteY4" fmla="*/ 788987 h 788987"/>
                <a:gd name="connsiteX5" fmla="*/ 394494 w 1127124"/>
                <a:gd name="connsiteY5" fmla="*/ 394494 h 788987"/>
                <a:gd name="connsiteX6" fmla="*/ 0 w 1127124"/>
                <a:gd name="connsiteY6" fmla="*/ 0 h 78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124" h="788987">
                  <a:moveTo>
                    <a:pt x="1127123" y="0"/>
                  </a:moveTo>
                  <a:lnTo>
                    <a:pt x="1127123" y="512842"/>
                  </a:lnTo>
                  <a:lnTo>
                    <a:pt x="563561" y="788987"/>
                  </a:lnTo>
                  <a:lnTo>
                    <a:pt x="1" y="512842"/>
                  </a:lnTo>
                  <a:lnTo>
                    <a:pt x="1" y="0"/>
                  </a:lnTo>
                  <a:lnTo>
                    <a:pt x="563561" y="276146"/>
                  </a:lnTo>
                  <a:lnTo>
                    <a:pt x="1127123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204164"/>
                <a:satOff val="-2928"/>
                <a:lumOff val="17077"/>
                <a:alphaOff val="0"/>
              </a:schemeClr>
            </a:lnRef>
            <a:fillRef idx="1">
              <a:schemeClr val="accent1">
                <a:shade val="80000"/>
                <a:hueOff val="204164"/>
                <a:satOff val="-2928"/>
                <a:lumOff val="17077"/>
                <a:alphaOff val="0"/>
              </a:schemeClr>
            </a:fillRef>
            <a:effectRef idx="0">
              <a:schemeClr val="accent1">
                <a:shade val="80000"/>
                <a:hueOff val="204164"/>
                <a:satOff val="-2928"/>
                <a:lumOff val="1707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6" tIns="404020" rIns="9525" bIns="404018" numCol="1" spcCol="1270" anchor="ctr" anchorCtr="0">
              <a:noAutofit/>
            </a:bodyPr>
            <a:lstStyle/>
            <a:p>
              <a:pPr lvl="0" algn="ctr" defTabSz="6667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1500" kern="1200" dirty="0"/>
            </a:p>
          </p:txBody>
        </p:sp>
        <p:sp>
          <p:nvSpPr>
            <p:cNvPr id="10" name="자유형 9"/>
            <p:cNvSpPr/>
            <p:nvPr/>
          </p:nvSpPr>
          <p:spPr>
            <a:xfrm>
              <a:off x="1544563" y="4018564"/>
              <a:ext cx="6843861" cy="732632"/>
            </a:xfrm>
            <a:custGeom>
              <a:avLst/>
              <a:gdLst>
                <a:gd name="connsiteX0" fmla="*/ 122108 w 732631"/>
                <a:gd name="connsiteY0" fmla="*/ 0 h 6843860"/>
                <a:gd name="connsiteX1" fmla="*/ 610523 w 732631"/>
                <a:gd name="connsiteY1" fmla="*/ 0 h 6843860"/>
                <a:gd name="connsiteX2" fmla="*/ 696866 w 732631"/>
                <a:gd name="connsiteY2" fmla="*/ 35765 h 6843860"/>
                <a:gd name="connsiteX3" fmla="*/ 732630 w 732631"/>
                <a:gd name="connsiteY3" fmla="*/ 122108 h 6843860"/>
                <a:gd name="connsiteX4" fmla="*/ 732631 w 732631"/>
                <a:gd name="connsiteY4" fmla="*/ 6843860 h 6843860"/>
                <a:gd name="connsiteX5" fmla="*/ 732631 w 732631"/>
                <a:gd name="connsiteY5" fmla="*/ 6843860 h 6843860"/>
                <a:gd name="connsiteX6" fmla="*/ 732631 w 732631"/>
                <a:gd name="connsiteY6" fmla="*/ 6843860 h 6843860"/>
                <a:gd name="connsiteX7" fmla="*/ 0 w 732631"/>
                <a:gd name="connsiteY7" fmla="*/ 6843860 h 6843860"/>
                <a:gd name="connsiteX8" fmla="*/ 0 w 732631"/>
                <a:gd name="connsiteY8" fmla="*/ 6843860 h 6843860"/>
                <a:gd name="connsiteX9" fmla="*/ 0 w 732631"/>
                <a:gd name="connsiteY9" fmla="*/ 6843860 h 6843860"/>
                <a:gd name="connsiteX10" fmla="*/ 0 w 732631"/>
                <a:gd name="connsiteY10" fmla="*/ 122108 h 6843860"/>
                <a:gd name="connsiteX11" fmla="*/ 35765 w 732631"/>
                <a:gd name="connsiteY11" fmla="*/ 35765 h 6843860"/>
                <a:gd name="connsiteX12" fmla="*/ 122108 w 732631"/>
                <a:gd name="connsiteY12" fmla="*/ 1 h 6843860"/>
                <a:gd name="connsiteX13" fmla="*/ 122108 w 732631"/>
                <a:gd name="connsiteY13" fmla="*/ 0 h 6843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2631" h="6843860">
                  <a:moveTo>
                    <a:pt x="732631" y="1140673"/>
                  </a:moveTo>
                  <a:lnTo>
                    <a:pt x="732631" y="5703187"/>
                  </a:lnTo>
                  <a:cubicBezTo>
                    <a:pt x="732631" y="6005711"/>
                    <a:pt x="731254" y="6295847"/>
                    <a:pt x="728802" y="6509758"/>
                  </a:cubicBezTo>
                  <a:cubicBezTo>
                    <a:pt x="726351" y="6723677"/>
                    <a:pt x="723026" y="6843855"/>
                    <a:pt x="719559" y="6843846"/>
                  </a:cubicBezTo>
                  <a:cubicBezTo>
                    <a:pt x="479706" y="6843846"/>
                    <a:pt x="239853" y="6843855"/>
                    <a:pt x="0" y="6843855"/>
                  </a:cubicBezTo>
                  <a:lnTo>
                    <a:pt x="0" y="6843855"/>
                  </a:lnTo>
                  <a:lnTo>
                    <a:pt x="0" y="684385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719559" y="5"/>
                  </a:lnTo>
                  <a:cubicBezTo>
                    <a:pt x="723026" y="5"/>
                    <a:pt x="726351" y="120183"/>
                    <a:pt x="728802" y="334102"/>
                  </a:cubicBezTo>
                  <a:cubicBezTo>
                    <a:pt x="731254" y="548022"/>
                    <a:pt x="732631" y="838149"/>
                    <a:pt x="732631" y="1140673"/>
                  </a:cubicBezTo>
                  <a:lnTo>
                    <a:pt x="732631" y="1140673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204164"/>
                <a:satOff val="-2928"/>
                <a:lumOff val="17077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3361" tIns="54814" rIns="54814" bIns="54815" numCol="1" spcCol="1270" anchor="ctr" anchorCtr="0">
              <a:noAutofit/>
            </a:bodyPr>
            <a:lstStyle/>
            <a:p>
              <a:pPr marL="285750" lvl="1" indent="-285750" algn="l" defTabSz="133350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ko-KR" altLang="en-US" sz="3000" kern="1200" dirty="0" smtClean="0"/>
                <a:t>아이디어 설계</a:t>
              </a:r>
              <a:endParaRPr lang="ko-KR" altLang="en-US" sz="3000" kern="1200" dirty="0"/>
            </a:p>
          </p:txBody>
        </p:sp>
        <p:sp>
          <p:nvSpPr>
            <p:cNvPr id="11" name="자유형 10"/>
            <p:cNvSpPr/>
            <p:nvPr/>
          </p:nvSpPr>
          <p:spPr>
            <a:xfrm>
              <a:off x="755576" y="4997121"/>
              <a:ext cx="788988" cy="1127125"/>
            </a:xfrm>
            <a:custGeom>
              <a:avLst/>
              <a:gdLst>
                <a:gd name="connsiteX0" fmla="*/ 0 w 1127124"/>
                <a:gd name="connsiteY0" fmla="*/ 0 h 788987"/>
                <a:gd name="connsiteX1" fmla="*/ 732631 w 1127124"/>
                <a:gd name="connsiteY1" fmla="*/ 0 h 788987"/>
                <a:gd name="connsiteX2" fmla="*/ 1127124 w 1127124"/>
                <a:gd name="connsiteY2" fmla="*/ 394494 h 788987"/>
                <a:gd name="connsiteX3" fmla="*/ 732631 w 1127124"/>
                <a:gd name="connsiteY3" fmla="*/ 788987 h 788987"/>
                <a:gd name="connsiteX4" fmla="*/ 0 w 1127124"/>
                <a:gd name="connsiteY4" fmla="*/ 788987 h 788987"/>
                <a:gd name="connsiteX5" fmla="*/ 394494 w 1127124"/>
                <a:gd name="connsiteY5" fmla="*/ 394494 h 788987"/>
                <a:gd name="connsiteX6" fmla="*/ 0 w 1127124"/>
                <a:gd name="connsiteY6" fmla="*/ 0 h 78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124" h="788987">
                  <a:moveTo>
                    <a:pt x="1127123" y="0"/>
                  </a:moveTo>
                  <a:lnTo>
                    <a:pt x="1127123" y="512842"/>
                  </a:lnTo>
                  <a:lnTo>
                    <a:pt x="563561" y="788987"/>
                  </a:lnTo>
                  <a:lnTo>
                    <a:pt x="1" y="512842"/>
                  </a:lnTo>
                  <a:lnTo>
                    <a:pt x="1" y="0"/>
                  </a:lnTo>
                  <a:lnTo>
                    <a:pt x="563561" y="276146"/>
                  </a:lnTo>
                  <a:lnTo>
                    <a:pt x="1127123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9526" tIns="404020" rIns="9525" bIns="404018" numCol="1" spcCol="1270" anchor="ctr" anchorCtr="0">
              <a:noAutofit/>
            </a:bodyPr>
            <a:lstStyle/>
            <a:p>
              <a:pPr lvl="0" algn="ctr" defTabSz="6667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1500" kern="1200" dirty="0"/>
            </a:p>
          </p:txBody>
        </p:sp>
        <p:sp>
          <p:nvSpPr>
            <p:cNvPr id="12" name="자유형 11"/>
            <p:cNvSpPr/>
            <p:nvPr/>
          </p:nvSpPr>
          <p:spPr>
            <a:xfrm>
              <a:off x="1544563" y="4997122"/>
              <a:ext cx="6843861" cy="732632"/>
            </a:xfrm>
            <a:custGeom>
              <a:avLst/>
              <a:gdLst>
                <a:gd name="connsiteX0" fmla="*/ 122108 w 732631"/>
                <a:gd name="connsiteY0" fmla="*/ 0 h 6843860"/>
                <a:gd name="connsiteX1" fmla="*/ 610523 w 732631"/>
                <a:gd name="connsiteY1" fmla="*/ 0 h 6843860"/>
                <a:gd name="connsiteX2" fmla="*/ 696866 w 732631"/>
                <a:gd name="connsiteY2" fmla="*/ 35765 h 6843860"/>
                <a:gd name="connsiteX3" fmla="*/ 732630 w 732631"/>
                <a:gd name="connsiteY3" fmla="*/ 122108 h 6843860"/>
                <a:gd name="connsiteX4" fmla="*/ 732631 w 732631"/>
                <a:gd name="connsiteY4" fmla="*/ 6843860 h 6843860"/>
                <a:gd name="connsiteX5" fmla="*/ 732631 w 732631"/>
                <a:gd name="connsiteY5" fmla="*/ 6843860 h 6843860"/>
                <a:gd name="connsiteX6" fmla="*/ 732631 w 732631"/>
                <a:gd name="connsiteY6" fmla="*/ 6843860 h 6843860"/>
                <a:gd name="connsiteX7" fmla="*/ 0 w 732631"/>
                <a:gd name="connsiteY7" fmla="*/ 6843860 h 6843860"/>
                <a:gd name="connsiteX8" fmla="*/ 0 w 732631"/>
                <a:gd name="connsiteY8" fmla="*/ 6843860 h 6843860"/>
                <a:gd name="connsiteX9" fmla="*/ 0 w 732631"/>
                <a:gd name="connsiteY9" fmla="*/ 6843860 h 6843860"/>
                <a:gd name="connsiteX10" fmla="*/ 0 w 732631"/>
                <a:gd name="connsiteY10" fmla="*/ 122108 h 6843860"/>
                <a:gd name="connsiteX11" fmla="*/ 35765 w 732631"/>
                <a:gd name="connsiteY11" fmla="*/ 35765 h 6843860"/>
                <a:gd name="connsiteX12" fmla="*/ 122108 w 732631"/>
                <a:gd name="connsiteY12" fmla="*/ 1 h 6843860"/>
                <a:gd name="connsiteX13" fmla="*/ 122108 w 732631"/>
                <a:gd name="connsiteY13" fmla="*/ 0 h 6843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2631" h="6843860">
                  <a:moveTo>
                    <a:pt x="732631" y="1140673"/>
                  </a:moveTo>
                  <a:lnTo>
                    <a:pt x="732631" y="5703187"/>
                  </a:lnTo>
                  <a:cubicBezTo>
                    <a:pt x="732631" y="6005711"/>
                    <a:pt x="731254" y="6295847"/>
                    <a:pt x="728802" y="6509758"/>
                  </a:cubicBezTo>
                  <a:cubicBezTo>
                    <a:pt x="726351" y="6723677"/>
                    <a:pt x="723026" y="6843855"/>
                    <a:pt x="719559" y="6843846"/>
                  </a:cubicBezTo>
                  <a:cubicBezTo>
                    <a:pt x="479706" y="6843846"/>
                    <a:pt x="239853" y="6843855"/>
                    <a:pt x="0" y="6843855"/>
                  </a:cubicBezTo>
                  <a:lnTo>
                    <a:pt x="0" y="6843855"/>
                  </a:lnTo>
                  <a:lnTo>
                    <a:pt x="0" y="684385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719559" y="5"/>
                  </a:lnTo>
                  <a:cubicBezTo>
                    <a:pt x="723026" y="5"/>
                    <a:pt x="726351" y="120183"/>
                    <a:pt x="728802" y="334102"/>
                  </a:cubicBezTo>
                  <a:cubicBezTo>
                    <a:pt x="731254" y="548022"/>
                    <a:pt x="732631" y="838149"/>
                    <a:pt x="732631" y="1140673"/>
                  </a:cubicBezTo>
                  <a:lnTo>
                    <a:pt x="732631" y="1140673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306246"/>
                <a:satOff val="-4392"/>
                <a:lumOff val="2561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3361" tIns="54814" rIns="54814" bIns="54815" numCol="1" spcCol="1270" anchor="ctr" anchorCtr="0">
              <a:noAutofit/>
            </a:bodyPr>
            <a:lstStyle/>
            <a:p>
              <a:pPr marL="285750" lvl="1" indent="-285750" algn="l" defTabSz="133350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ko-KR" altLang="en-US" sz="3000" kern="1200" dirty="0" smtClean="0"/>
                <a:t>아이디어 최종보고</a:t>
              </a:r>
              <a:endParaRPr lang="ko-KR" altLang="en-US" sz="3000" kern="1200" dirty="0"/>
            </a:p>
          </p:txBody>
        </p:sp>
      </p:grpSp>
      <p:sp>
        <p:nvSpPr>
          <p:cNvPr id="18" name="직사각형 17"/>
          <p:cNvSpPr/>
          <p:nvPr/>
        </p:nvSpPr>
        <p:spPr>
          <a:xfrm>
            <a:off x="755576" y="476672"/>
            <a:ext cx="6624736" cy="1815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7200" b="1" dirty="0" smtClean="0">
                <a:solidFill>
                  <a:schemeClr val="tx2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HY견고딕" pitchFamily="18" charset="-127"/>
                <a:ea typeface="HY견고딕" pitchFamily="18" charset="-127"/>
              </a:rPr>
              <a:t>Contents</a:t>
            </a:r>
            <a:endParaRPr kumimoji="1" lang="ko-KR" altLang="ko-KR" sz="7200" b="1" dirty="0" smtClean="0">
              <a:solidFill>
                <a:schemeClr val="tx2"/>
              </a:solidFill>
              <a:effectLst>
                <a:reflection blurRad="6350" stA="60000" endA="900" endPos="60000" dist="29997" dir="5400000" sy="-100000" algn="bl" rotWithShape="0"/>
              </a:effectLst>
              <a:latin typeface="HY견고딕" pitchFamily="18" charset="-127"/>
              <a:ea typeface="HY견고딕" pitchFamily="18" charset="-127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ko-KR" sz="4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53965</TotalTime>
  <Words>589</Words>
  <Application>Microsoft Office PowerPoint</Application>
  <PresentationFormat>화면 슬라이드 쇼(4:3)</PresentationFormat>
  <Paragraphs>120</Paragraphs>
  <Slides>18</Slides>
  <Notes>5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1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Windows XP</dc:creator>
  <cp:lastModifiedBy>전홍규</cp:lastModifiedBy>
  <cp:revision>62</cp:revision>
  <dcterms:created xsi:type="dcterms:W3CDTF">2010-10-09T04:56:23Z</dcterms:created>
  <dcterms:modified xsi:type="dcterms:W3CDTF">2010-12-06T15:51:10Z</dcterms:modified>
</cp:coreProperties>
</file>