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70" r:id="rId11"/>
    <p:sldId id="273" r:id="rId12"/>
    <p:sldId id="268" r:id="rId13"/>
    <p:sldId id="266" r:id="rId14"/>
    <p:sldId id="267" r:id="rId15"/>
    <p:sldId id="276" r:id="rId16"/>
    <p:sldId id="27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dPt>
            <c:idx val="0"/>
            <c:explosion val="11"/>
          </c:dPt>
          <c:dPt>
            <c:idx val="1"/>
            <c:explosion val="12"/>
          </c:dPt>
          <c:dPt>
            <c:idx val="2"/>
            <c:explosion val="9"/>
          </c:dPt>
          <c:dPt>
            <c:idx val="3"/>
            <c:explosion val="6"/>
          </c:dPt>
          <c:dPt>
            <c:idx val="4"/>
            <c:explosion val="14"/>
          </c:dPt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매우나쁘다</c:v>
                </c:pt>
                <c:pt idx="1">
                  <c:v>나쁜편이다 </c:v>
                </c:pt>
                <c:pt idx="2">
                  <c:v>보통이다</c:v>
                </c:pt>
                <c:pt idx="3">
                  <c:v>좋은편이다</c:v>
                </c:pt>
                <c:pt idx="4">
                  <c:v>매우좋다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8"/>
          <c:dPt>
            <c:idx val="1"/>
            <c:explosion val="6"/>
          </c:dPt>
          <c:dPt>
            <c:idx val="2"/>
            <c:explosion val="11"/>
          </c:dPt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매우나쁘다</c:v>
                </c:pt>
                <c:pt idx="1">
                  <c:v>나쁜편이다 </c:v>
                </c:pt>
                <c:pt idx="2">
                  <c:v>보통이다</c:v>
                </c:pt>
                <c:pt idx="3">
                  <c:v>좋은편이다</c:v>
                </c:pt>
                <c:pt idx="4">
                  <c:v>매우좋다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dPt>
            <c:idx val="0"/>
            <c:explosion val="12"/>
          </c:dPt>
          <c:dPt>
            <c:idx val="1"/>
            <c:explosion val="9"/>
          </c:dPt>
          <c:dPt>
            <c:idx val="2"/>
            <c:explosion val="7"/>
          </c:dPt>
          <c:dPt>
            <c:idx val="3"/>
            <c:explosion val="11"/>
          </c:dPt>
          <c:dPt>
            <c:idx val="4"/>
            <c:explosion val="4"/>
          </c:dPt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매우나쁘다</c:v>
                </c:pt>
                <c:pt idx="1">
                  <c:v>나쁜편이다 </c:v>
                </c:pt>
                <c:pt idx="2">
                  <c:v>보통이다</c:v>
                </c:pt>
                <c:pt idx="3">
                  <c:v>좋은편이다</c:v>
                </c:pt>
                <c:pt idx="4">
                  <c:v>매우좋다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15</c:v>
                </c:pt>
                <c:pt idx="2">
                  <c:v>10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dPt>
            <c:idx val="0"/>
            <c:explosion val="6"/>
          </c:dPt>
          <c:dPt>
            <c:idx val="1"/>
            <c:explosion val="15"/>
          </c:dPt>
          <c:dPt>
            <c:idx val="2"/>
            <c:explosion val="13"/>
          </c:dPt>
          <c:dPt>
            <c:idx val="3"/>
            <c:explosion val="11"/>
          </c:dPt>
          <c:dPt>
            <c:idx val="4"/>
            <c:explosion val="10"/>
          </c:dPt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매우나쁘다</c:v>
                </c:pt>
                <c:pt idx="1">
                  <c:v>나쁜편이다 </c:v>
                </c:pt>
                <c:pt idx="2">
                  <c:v>보통이다</c:v>
                </c:pt>
                <c:pt idx="3">
                  <c:v>좋은편이다</c:v>
                </c:pt>
                <c:pt idx="4">
                  <c:v>매우좋다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dPt>
            <c:idx val="0"/>
            <c:explosion val="11"/>
          </c:dPt>
          <c:dPt>
            <c:idx val="1"/>
            <c:explosion val="10"/>
          </c:dPt>
          <c:dPt>
            <c:idx val="2"/>
            <c:explosion val="4"/>
          </c:dPt>
          <c:dPt>
            <c:idx val="3"/>
            <c:explosion val="9"/>
          </c:dPt>
          <c:dPt>
            <c:idx val="4"/>
            <c:explosion val="7"/>
          </c:dPt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매우나쁘다</c:v>
                </c:pt>
                <c:pt idx="1">
                  <c:v>나쁜편이다 </c:v>
                </c:pt>
                <c:pt idx="2">
                  <c:v>보통이다</c:v>
                </c:pt>
                <c:pt idx="3">
                  <c:v>좋은편이다</c:v>
                </c:pt>
                <c:pt idx="4">
                  <c:v>매우좋다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개수</c:v>
                </c:pt>
                <c:pt idx="1">
                  <c:v>청결상태</c:v>
                </c:pt>
                <c:pt idx="2">
                  <c:v>디자인</c:v>
                </c:pt>
                <c:pt idx="3">
                  <c:v>배치상태</c:v>
                </c:pt>
                <c:pt idx="4">
                  <c:v>크기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65</c:v>
                </c:pt>
                <c:pt idx="2">
                  <c:v>45</c:v>
                </c:pt>
                <c:pt idx="3">
                  <c:v>50</c:v>
                </c:pt>
                <c:pt idx="4">
                  <c:v>70</c:v>
                </c:pt>
              </c:numCache>
            </c:numRef>
          </c:val>
        </c:ser>
        <c:axId val="60482304"/>
        <c:axId val="60484224"/>
      </c:barChart>
      <c:catAx>
        <c:axId val="60482304"/>
        <c:scaling>
          <c:orientation val="minMax"/>
        </c:scaling>
        <c:axPos val="b"/>
        <c:tickLblPos val="nextTo"/>
        <c:crossAx val="60484224"/>
        <c:crosses val="autoZero"/>
        <c:auto val="1"/>
        <c:lblAlgn val="ctr"/>
        <c:lblOffset val="100"/>
      </c:catAx>
      <c:valAx>
        <c:axId val="60484224"/>
        <c:scaling>
          <c:orientation val="minMax"/>
        </c:scaling>
        <c:axPos val="l"/>
        <c:majorGridlines/>
        <c:numFmt formatCode="General" sourceLinked="1"/>
        <c:tickLblPos val="nextTo"/>
        <c:crossAx val="6048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0456D-8AEF-47E2-9075-2157AA0C2F3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DC57CA50-9355-403D-825C-A51168167307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팀 프로젝트 소개</a:t>
          </a:r>
          <a:endParaRPr lang="ko-KR" altLang="en-US" dirty="0"/>
        </a:p>
      </dgm:t>
    </dgm:pt>
    <dgm:pt modelId="{D0A3B363-284E-46CF-AB99-CCEE77229FE9}" type="par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F7C11FC2-005E-4D88-B65C-C91094FAFDCA}" type="sib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5800C0BA-4294-4858-9DD2-2D5A5AB53B13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고객 요구 조사</a:t>
          </a:r>
          <a:endParaRPr lang="ko-KR" altLang="en-US" dirty="0"/>
        </a:p>
      </dgm:t>
    </dgm:pt>
    <dgm:pt modelId="{24DE0F4A-968C-4633-862C-7C13B15BB929}" type="par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1C57F5EA-F2F5-47B0-98B7-5192086DE85C}" type="sib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704AC797-1BBA-4302-BB5B-1E8F93F1A36A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설계 사양 조사</a:t>
          </a:r>
          <a:endParaRPr lang="ko-KR" altLang="en-US" dirty="0"/>
        </a:p>
      </dgm:t>
    </dgm:pt>
    <dgm:pt modelId="{B1104D0D-E7AF-401F-A968-CCCFEB92BF33}" type="par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20FA65D6-6900-4369-B26A-C0A65B6B4902}" type="sib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806ADEBF-1E4C-4015-9FA1-3F20FB7CA4CA}" type="pres">
      <dgm:prSet presAssocID="{4E60456D-8AEF-47E2-9075-2157AA0C2F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3896CA-1332-40D0-89E6-AB922707C646}" type="pres">
      <dgm:prSet presAssocID="{DC57CA50-9355-403D-825C-A51168167307}" presName="parentLin" presStyleCnt="0"/>
      <dgm:spPr/>
    </dgm:pt>
    <dgm:pt modelId="{5A4C5313-E192-411F-A356-6D25B0FE21BF}" type="pres">
      <dgm:prSet presAssocID="{DC57CA50-9355-403D-825C-A51168167307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97EED5E-DFE5-46C8-BDBA-EB192EEEB9B1}" type="pres">
      <dgm:prSet presAssocID="{DC57CA50-9355-403D-825C-A511681673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53449C-4DA9-4F84-A2AC-643C640D40A8}" type="pres">
      <dgm:prSet presAssocID="{DC57CA50-9355-403D-825C-A51168167307}" presName="negativeSpace" presStyleCnt="0"/>
      <dgm:spPr/>
    </dgm:pt>
    <dgm:pt modelId="{4618F81A-4697-42BF-9031-20BBEB72F9F1}" type="pres">
      <dgm:prSet presAssocID="{DC57CA50-9355-403D-825C-A51168167307}" presName="childText" presStyleLbl="conFgAcc1" presStyleIdx="0" presStyleCnt="3">
        <dgm:presLayoutVars>
          <dgm:bulletEnabled val="1"/>
        </dgm:presLayoutVars>
      </dgm:prSet>
      <dgm:spPr/>
    </dgm:pt>
    <dgm:pt modelId="{D9374AD4-08F1-40DB-929A-DD192914BA71}" type="pres">
      <dgm:prSet presAssocID="{F7C11FC2-005E-4D88-B65C-C91094FAFDCA}" presName="spaceBetweenRectangles" presStyleCnt="0"/>
      <dgm:spPr/>
    </dgm:pt>
    <dgm:pt modelId="{1F3A8456-D997-4FF5-8A8A-276E84EF5080}" type="pres">
      <dgm:prSet presAssocID="{5800C0BA-4294-4858-9DD2-2D5A5AB53B13}" presName="parentLin" presStyleCnt="0"/>
      <dgm:spPr/>
    </dgm:pt>
    <dgm:pt modelId="{61379449-D7C4-4E8E-9886-B224D6A30A6A}" type="pres">
      <dgm:prSet presAssocID="{5800C0BA-4294-4858-9DD2-2D5A5AB53B13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391638-31E6-4CAB-AF5E-F2B445D1CB9F}" type="pres">
      <dgm:prSet presAssocID="{5800C0BA-4294-4858-9DD2-2D5A5AB53B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D79807-DEAA-4B56-8D90-D1DB3E4F2B4B}" type="pres">
      <dgm:prSet presAssocID="{5800C0BA-4294-4858-9DD2-2D5A5AB53B13}" presName="negativeSpace" presStyleCnt="0"/>
      <dgm:spPr/>
    </dgm:pt>
    <dgm:pt modelId="{AFFB40ED-31D4-419E-A7EA-26FD5690BF6E}" type="pres">
      <dgm:prSet presAssocID="{5800C0BA-4294-4858-9DD2-2D5A5AB53B13}" presName="childText" presStyleLbl="conFgAcc1" presStyleIdx="1" presStyleCnt="3">
        <dgm:presLayoutVars>
          <dgm:bulletEnabled val="1"/>
        </dgm:presLayoutVars>
      </dgm:prSet>
      <dgm:spPr/>
    </dgm:pt>
    <dgm:pt modelId="{EA50F3D7-BC6A-4577-8685-E17CB83EAE57}" type="pres">
      <dgm:prSet presAssocID="{1C57F5EA-F2F5-47B0-98B7-5192086DE85C}" presName="spaceBetweenRectangles" presStyleCnt="0"/>
      <dgm:spPr/>
    </dgm:pt>
    <dgm:pt modelId="{A460BEA4-4285-4881-9403-63A65A463023}" type="pres">
      <dgm:prSet presAssocID="{704AC797-1BBA-4302-BB5B-1E8F93F1A36A}" presName="parentLin" presStyleCnt="0"/>
      <dgm:spPr/>
    </dgm:pt>
    <dgm:pt modelId="{8E34EAA7-374F-4312-995F-680F63EE4470}" type="pres">
      <dgm:prSet presAssocID="{704AC797-1BBA-4302-BB5B-1E8F93F1A36A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E0E36A-AFAE-441A-A366-C168828D8B44}" type="pres">
      <dgm:prSet presAssocID="{704AC797-1BBA-4302-BB5B-1E8F93F1A3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397FAC-8E3C-4F5B-A5C5-E5A8A1640B1E}" type="pres">
      <dgm:prSet presAssocID="{704AC797-1BBA-4302-BB5B-1E8F93F1A36A}" presName="negativeSpace" presStyleCnt="0"/>
      <dgm:spPr/>
    </dgm:pt>
    <dgm:pt modelId="{01E6A60A-8C5F-4EF4-8C4C-BFC43E914FDF}" type="pres">
      <dgm:prSet presAssocID="{704AC797-1BBA-4302-BB5B-1E8F93F1A3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540389-ECD3-44EB-A99D-8C13881711FF}" srcId="{4E60456D-8AEF-47E2-9075-2157AA0C2F30}" destId="{5800C0BA-4294-4858-9DD2-2D5A5AB53B13}" srcOrd="1" destOrd="0" parTransId="{24DE0F4A-968C-4633-862C-7C13B15BB929}" sibTransId="{1C57F5EA-F2F5-47B0-98B7-5192086DE85C}"/>
    <dgm:cxn modelId="{555362BE-D0B4-41EB-8FB5-2180C4E4354D}" type="presOf" srcId="{DC57CA50-9355-403D-825C-A51168167307}" destId="{097EED5E-DFE5-46C8-BDBA-EB192EEEB9B1}" srcOrd="1" destOrd="0" presId="urn:microsoft.com/office/officeart/2005/8/layout/list1"/>
    <dgm:cxn modelId="{F13D04DB-5592-4846-B06A-B855462B3D51}" type="presOf" srcId="{704AC797-1BBA-4302-BB5B-1E8F93F1A36A}" destId="{9BE0E36A-AFAE-441A-A366-C168828D8B44}" srcOrd="1" destOrd="0" presId="urn:microsoft.com/office/officeart/2005/8/layout/list1"/>
    <dgm:cxn modelId="{40B02B8D-D92A-4533-B756-890053A5EDCC}" type="presOf" srcId="{4E60456D-8AEF-47E2-9075-2157AA0C2F30}" destId="{806ADEBF-1E4C-4015-9FA1-3F20FB7CA4CA}" srcOrd="0" destOrd="0" presId="urn:microsoft.com/office/officeart/2005/8/layout/list1"/>
    <dgm:cxn modelId="{DBE5E9DE-D07F-47B5-B45C-21FE36760E20}" srcId="{4E60456D-8AEF-47E2-9075-2157AA0C2F30}" destId="{704AC797-1BBA-4302-BB5B-1E8F93F1A36A}" srcOrd="2" destOrd="0" parTransId="{B1104D0D-E7AF-401F-A968-CCCFEB92BF33}" sibTransId="{20FA65D6-6900-4369-B26A-C0A65B6B4902}"/>
    <dgm:cxn modelId="{C3AA90BB-1FB3-446D-9C21-B08B0DA96086}" type="presOf" srcId="{5800C0BA-4294-4858-9DD2-2D5A5AB53B13}" destId="{61379449-D7C4-4E8E-9886-B224D6A30A6A}" srcOrd="0" destOrd="0" presId="urn:microsoft.com/office/officeart/2005/8/layout/list1"/>
    <dgm:cxn modelId="{740991F1-334C-470B-82B1-4422C0C53D71}" srcId="{4E60456D-8AEF-47E2-9075-2157AA0C2F30}" destId="{DC57CA50-9355-403D-825C-A51168167307}" srcOrd="0" destOrd="0" parTransId="{D0A3B363-284E-46CF-AB99-CCEE77229FE9}" sibTransId="{F7C11FC2-005E-4D88-B65C-C91094FAFDCA}"/>
    <dgm:cxn modelId="{923E840B-1C4B-4583-99FD-071333C5454A}" type="presOf" srcId="{704AC797-1BBA-4302-BB5B-1E8F93F1A36A}" destId="{8E34EAA7-374F-4312-995F-680F63EE4470}" srcOrd="0" destOrd="0" presId="urn:microsoft.com/office/officeart/2005/8/layout/list1"/>
    <dgm:cxn modelId="{82E461D8-09EC-4558-A617-5A44A680F6B4}" type="presOf" srcId="{5800C0BA-4294-4858-9DD2-2D5A5AB53B13}" destId="{5A391638-31E6-4CAB-AF5E-F2B445D1CB9F}" srcOrd="1" destOrd="0" presId="urn:microsoft.com/office/officeart/2005/8/layout/list1"/>
    <dgm:cxn modelId="{B79AD619-4334-491D-BA24-18E8D834F511}" type="presOf" srcId="{DC57CA50-9355-403D-825C-A51168167307}" destId="{5A4C5313-E192-411F-A356-6D25B0FE21BF}" srcOrd="0" destOrd="0" presId="urn:microsoft.com/office/officeart/2005/8/layout/list1"/>
    <dgm:cxn modelId="{92173CB3-2BEC-4C7A-8649-5ED4E5786AF1}" type="presParOf" srcId="{806ADEBF-1E4C-4015-9FA1-3F20FB7CA4CA}" destId="{3D3896CA-1332-40D0-89E6-AB922707C646}" srcOrd="0" destOrd="0" presId="urn:microsoft.com/office/officeart/2005/8/layout/list1"/>
    <dgm:cxn modelId="{7D832FD9-CA80-4E6C-9940-E07B27352883}" type="presParOf" srcId="{3D3896CA-1332-40D0-89E6-AB922707C646}" destId="{5A4C5313-E192-411F-A356-6D25B0FE21BF}" srcOrd="0" destOrd="0" presId="urn:microsoft.com/office/officeart/2005/8/layout/list1"/>
    <dgm:cxn modelId="{FC74E819-5B71-436C-887E-6AF6D352FB86}" type="presParOf" srcId="{3D3896CA-1332-40D0-89E6-AB922707C646}" destId="{097EED5E-DFE5-46C8-BDBA-EB192EEEB9B1}" srcOrd="1" destOrd="0" presId="urn:microsoft.com/office/officeart/2005/8/layout/list1"/>
    <dgm:cxn modelId="{429471BC-5FA7-4C12-B61A-618F21C11D31}" type="presParOf" srcId="{806ADEBF-1E4C-4015-9FA1-3F20FB7CA4CA}" destId="{2353449C-4DA9-4F84-A2AC-643C640D40A8}" srcOrd="1" destOrd="0" presId="urn:microsoft.com/office/officeart/2005/8/layout/list1"/>
    <dgm:cxn modelId="{60330EF6-C558-4FEA-8B34-B2BD604116AD}" type="presParOf" srcId="{806ADEBF-1E4C-4015-9FA1-3F20FB7CA4CA}" destId="{4618F81A-4697-42BF-9031-20BBEB72F9F1}" srcOrd="2" destOrd="0" presId="urn:microsoft.com/office/officeart/2005/8/layout/list1"/>
    <dgm:cxn modelId="{CB9BFE44-9F51-4A63-A0CF-514FFAC08CC8}" type="presParOf" srcId="{806ADEBF-1E4C-4015-9FA1-3F20FB7CA4CA}" destId="{D9374AD4-08F1-40DB-929A-DD192914BA71}" srcOrd="3" destOrd="0" presId="urn:microsoft.com/office/officeart/2005/8/layout/list1"/>
    <dgm:cxn modelId="{2E419F7C-FF4C-4DE3-9544-F19B9CEB4AD0}" type="presParOf" srcId="{806ADEBF-1E4C-4015-9FA1-3F20FB7CA4CA}" destId="{1F3A8456-D997-4FF5-8A8A-276E84EF5080}" srcOrd="4" destOrd="0" presId="urn:microsoft.com/office/officeart/2005/8/layout/list1"/>
    <dgm:cxn modelId="{2B4CB85F-2CD4-4BA8-9055-D9AE5C837CD1}" type="presParOf" srcId="{1F3A8456-D997-4FF5-8A8A-276E84EF5080}" destId="{61379449-D7C4-4E8E-9886-B224D6A30A6A}" srcOrd="0" destOrd="0" presId="urn:microsoft.com/office/officeart/2005/8/layout/list1"/>
    <dgm:cxn modelId="{74FD8BE3-71D6-4F6B-A453-3856B1C5350B}" type="presParOf" srcId="{1F3A8456-D997-4FF5-8A8A-276E84EF5080}" destId="{5A391638-31E6-4CAB-AF5E-F2B445D1CB9F}" srcOrd="1" destOrd="0" presId="urn:microsoft.com/office/officeart/2005/8/layout/list1"/>
    <dgm:cxn modelId="{A6EC13A3-CD12-4844-926A-814ECAA6507B}" type="presParOf" srcId="{806ADEBF-1E4C-4015-9FA1-3F20FB7CA4CA}" destId="{ACD79807-DEAA-4B56-8D90-D1DB3E4F2B4B}" srcOrd="5" destOrd="0" presId="urn:microsoft.com/office/officeart/2005/8/layout/list1"/>
    <dgm:cxn modelId="{E41CAC3D-1345-460E-BB7C-8EF0FEB77023}" type="presParOf" srcId="{806ADEBF-1E4C-4015-9FA1-3F20FB7CA4CA}" destId="{AFFB40ED-31D4-419E-A7EA-26FD5690BF6E}" srcOrd="6" destOrd="0" presId="urn:microsoft.com/office/officeart/2005/8/layout/list1"/>
    <dgm:cxn modelId="{AF05BE36-F2BF-440F-A435-CD76EF9294E7}" type="presParOf" srcId="{806ADEBF-1E4C-4015-9FA1-3F20FB7CA4CA}" destId="{EA50F3D7-BC6A-4577-8685-E17CB83EAE57}" srcOrd="7" destOrd="0" presId="urn:microsoft.com/office/officeart/2005/8/layout/list1"/>
    <dgm:cxn modelId="{07C51615-81B9-4720-9783-392DFF1550A8}" type="presParOf" srcId="{806ADEBF-1E4C-4015-9FA1-3F20FB7CA4CA}" destId="{A460BEA4-4285-4881-9403-63A65A463023}" srcOrd="8" destOrd="0" presId="urn:microsoft.com/office/officeart/2005/8/layout/list1"/>
    <dgm:cxn modelId="{806B911E-3AE1-4A33-BEF3-E37023CDF37A}" type="presParOf" srcId="{A460BEA4-4285-4881-9403-63A65A463023}" destId="{8E34EAA7-374F-4312-995F-680F63EE4470}" srcOrd="0" destOrd="0" presId="urn:microsoft.com/office/officeart/2005/8/layout/list1"/>
    <dgm:cxn modelId="{6E805389-1FB0-414C-95CA-BC65C6031330}" type="presParOf" srcId="{A460BEA4-4285-4881-9403-63A65A463023}" destId="{9BE0E36A-AFAE-441A-A366-C168828D8B44}" srcOrd="1" destOrd="0" presId="urn:microsoft.com/office/officeart/2005/8/layout/list1"/>
    <dgm:cxn modelId="{FCB7D5E0-6D1A-4303-B488-2E5D5EFF1D8B}" type="presParOf" srcId="{806ADEBF-1E4C-4015-9FA1-3F20FB7CA4CA}" destId="{17397FAC-8E3C-4F5B-A5C5-E5A8A1640B1E}" srcOrd="9" destOrd="0" presId="urn:microsoft.com/office/officeart/2005/8/layout/list1"/>
    <dgm:cxn modelId="{5D4F6ED8-2A47-4910-A2F5-89BB9E04DCEA}" type="presParOf" srcId="{806ADEBF-1E4C-4015-9FA1-3F20FB7CA4CA}" destId="{01E6A60A-8C5F-4EF4-8C4C-BFC43E914F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43ACA-99CE-4731-AA88-1ADD4CA37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9C9069-8895-47A0-BA17-38DB209491A1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프레젠테이션  순서</a:t>
          </a:r>
          <a:endParaRPr lang="ko-KR" altLang="en-US" sz="4000" dirty="0"/>
        </a:p>
      </dgm:t>
    </dgm:pt>
    <dgm:pt modelId="{48B85155-C3F6-4CA5-8DD4-7CE8BAC6038A}" type="par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B2DFD1BF-770C-47A2-962C-08815850A795}" type="sib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8F040E90-F172-40AA-A838-A1E0690B6AB6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8B70E30E-C149-4075-870D-BC44E2E5F06E}" type="par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7A469354-B94D-489D-B443-547A7F629FE8}" type="sib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D53C1BEC-2452-40B1-A9EE-CAA43E6A42AC}" type="pres">
      <dgm:prSet presAssocID="{00A43ACA-99CE-4731-AA88-1ADD4CA37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0F2FC6-0F59-4607-9757-A646114A7BD8}" type="pres">
      <dgm:prSet presAssocID="{109C9069-8895-47A0-BA17-38DB209491A1}" presName="parentText" presStyleLbl="node1" presStyleIdx="0" presStyleCnt="1" custScaleY="208114" custLinFactNeighborY="-574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D1137-B0F2-4FF2-AD2E-4584AA2FC932}" type="pres">
      <dgm:prSet presAssocID="{109C9069-8895-47A0-BA17-38DB209491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28D77B-F497-4CCC-817D-DE68E2F5B401}" type="presOf" srcId="{8F040E90-F172-40AA-A838-A1E0690B6AB6}" destId="{A57D1137-B0F2-4FF2-AD2E-4584AA2FC932}" srcOrd="0" destOrd="0" presId="urn:microsoft.com/office/officeart/2005/8/layout/vList2"/>
    <dgm:cxn modelId="{8036EC9F-45B7-45D9-B725-105FBA2717A0}" srcId="{109C9069-8895-47A0-BA17-38DB209491A1}" destId="{8F040E90-F172-40AA-A838-A1E0690B6AB6}" srcOrd="0" destOrd="0" parTransId="{8B70E30E-C149-4075-870D-BC44E2E5F06E}" sibTransId="{7A469354-B94D-489D-B443-547A7F629FE8}"/>
    <dgm:cxn modelId="{DE090CB0-6C5C-4E7D-B373-8AFA3A55CCBE}" srcId="{00A43ACA-99CE-4731-AA88-1ADD4CA3782A}" destId="{109C9069-8895-47A0-BA17-38DB209491A1}" srcOrd="0" destOrd="0" parTransId="{48B85155-C3F6-4CA5-8DD4-7CE8BAC6038A}" sibTransId="{B2DFD1BF-770C-47A2-962C-08815850A795}"/>
    <dgm:cxn modelId="{012D5A5A-6D7F-40C8-A8DF-99690F31ECC9}" type="presOf" srcId="{109C9069-8895-47A0-BA17-38DB209491A1}" destId="{DA0F2FC6-0F59-4607-9757-A646114A7BD8}" srcOrd="0" destOrd="0" presId="urn:microsoft.com/office/officeart/2005/8/layout/vList2"/>
    <dgm:cxn modelId="{FEA653B1-B525-4673-A100-972ED163CEA6}" type="presOf" srcId="{00A43ACA-99CE-4731-AA88-1ADD4CA3782A}" destId="{D53C1BEC-2452-40B1-A9EE-CAA43E6A42AC}" srcOrd="0" destOrd="0" presId="urn:microsoft.com/office/officeart/2005/8/layout/vList2"/>
    <dgm:cxn modelId="{8A9CD557-2B9C-4EEF-8A81-EEA0FCA6B7AF}" type="presParOf" srcId="{D53C1BEC-2452-40B1-A9EE-CAA43E6A42AC}" destId="{DA0F2FC6-0F59-4607-9757-A646114A7BD8}" srcOrd="0" destOrd="0" presId="urn:microsoft.com/office/officeart/2005/8/layout/vList2"/>
    <dgm:cxn modelId="{E316DC46-1754-4D43-B3D5-3DCB23EFBC03}" type="presParOf" srcId="{D53C1BEC-2452-40B1-A9EE-CAA43E6A42AC}" destId="{A57D1137-B0F2-4FF2-AD2E-4584AA2FC9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0456D-8AEF-47E2-9075-2157AA0C2F3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DC57CA50-9355-403D-825C-A51168167307}">
      <dgm:prSet phldrT="[텍스트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팀 프로젝트 소개</a:t>
          </a:r>
          <a:endParaRPr lang="ko-KR" altLang="en-US" dirty="0"/>
        </a:p>
      </dgm:t>
    </dgm:pt>
    <dgm:pt modelId="{D0A3B363-284E-46CF-AB99-CCEE77229FE9}" type="par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F7C11FC2-005E-4D88-B65C-C91094FAFDCA}" type="sib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5800C0BA-4294-4858-9DD2-2D5A5AB53B13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고객 요구 조사</a:t>
          </a:r>
          <a:endParaRPr lang="ko-KR" altLang="en-US" dirty="0"/>
        </a:p>
      </dgm:t>
    </dgm:pt>
    <dgm:pt modelId="{24DE0F4A-968C-4633-862C-7C13B15BB929}" type="par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1C57F5EA-F2F5-47B0-98B7-5192086DE85C}" type="sib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704AC797-1BBA-4302-BB5B-1E8F93F1A36A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설계 사양 조사</a:t>
          </a:r>
          <a:endParaRPr lang="ko-KR" altLang="en-US" dirty="0"/>
        </a:p>
      </dgm:t>
    </dgm:pt>
    <dgm:pt modelId="{B1104D0D-E7AF-401F-A968-CCCFEB92BF33}" type="par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20FA65D6-6900-4369-B26A-C0A65B6B4902}" type="sib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806ADEBF-1E4C-4015-9FA1-3F20FB7CA4CA}" type="pres">
      <dgm:prSet presAssocID="{4E60456D-8AEF-47E2-9075-2157AA0C2F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3896CA-1332-40D0-89E6-AB922707C646}" type="pres">
      <dgm:prSet presAssocID="{DC57CA50-9355-403D-825C-A51168167307}" presName="parentLin" presStyleCnt="0"/>
      <dgm:spPr/>
    </dgm:pt>
    <dgm:pt modelId="{5A4C5313-E192-411F-A356-6D25B0FE21BF}" type="pres">
      <dgm:prSet presAssocID="{DC57CA50-9355-403D-825C-A51168167307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97EED5E-DFE5-46C8-BDBA-EB192EEEB9B1}" type="pres">
      <dgm:prSet presAssocID="{DC57CA50-9355-403D-825C-A51168167307}" presName="parentText" presStyleLbl="node1" presStyleIdx="0" presStyleCnt="3" custLinFactNeighborX="-802" custLinFactNeighborY="85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53449C-4DA9-4F84-A2AC-643C640D40A8}" type="pres">
      <dgm:prSet presAssocID="{DC57CA50-9355-403D-825C-A51168167307}" presName="negativeSpace" presStyleCnt="0"/>
      <dgm:spPr/>
    </dgm:pt>
    <dgm:pt modelId="{4618F81A-4697-42BF-9031-20BBEB72F9F1}" type="pres">
      <dgm:prSet presAssocID="{DC57CA50-9355-403D-825C-A51168167307}" presName="childText" presStyleLbl="conFgAcc1" presStyleIdx="0" presStyleCnt="3">
        <dgm:presLayoutVars>
          <dgm:bulletEnabled val="1"/>
        </dgm:presLayoutVars>
      </dgm:prSet>
      <dgm:spPr/>
    </dgm:pt>
    <dgm:pt modelId="{D9374AD4-08F1-40DB-929A-DD192914BA71}" type="pres">
      <dgm:prSet presAssocID="{F7C11FC2-005E-4D88-B65C-C91094FAFDCA}" presName="spaceBetweenRectangles" presStyleCnt="0"/>
      <dgm:spPr/>
    </dgm:pt>
    <dgm:pt modelId="{1F3A8456-D997-4FF5-8A8A-276E84EF5080}" type="pres">
      <dgm:prSet presAssocID="{5800C0BA-4294-4858-9DD2-2D5A5AB53B13}" presName="parentLin" presStyleCnt="0"/>
      <dgm:spPr/>
    </dgm:pt>
    <dgm:pt modelId="{61379449-D7C4-4E8E-9886-B224D6A30A6A}" type="pres">
      <dgm:prSet presAssocID="{5800C0BA-4294-4858-9DD2-2D5A5AB53B13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391638-31E6-4CAB-AF5E-F2B445D1CB9F}" type="pres">
      <dgm:prSet presAssocID="{5800C0BA-4294-4858-9DD2-2D5A5AB53B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D79807-DEAA-4B56-8D90-D1DB3E4F2B4B}" type="pres">
      <dgm:prSet presAssocID="{5800C0BA-4294-4858-9DD2-2D5A5AB53B13}" presName="negativeSpace" presStyleCnt="0"/>
      <dgm:spPr/>
    </dgm:pt>
    <dgm:pt modelId="{AFFB40ED-31D4-419E-A7EA-26FD5690BF6E}" type="pres">
      <dgm:prSet presAssocID="{5800C0BA-4294-4858-9DD2-2D5A5AB53B13}" presName="childText" presStyleLbl="conFgAcc1" presStyleIdx="1" presStyleCnt="3">
        <dgm:presLayoutVars>
          <dgm:bulletEnabled val="1"/>
        </dgm:presLayoutVars>
      </dgm:prSet>
      <dgm:spPr/>
    </dgm:pt>
    <dgm:pt modelId="{EA50F3D7-BC6A-4577-8685-E17CB83EAE57}" type="pres">
      <dgm:prSet presAssocID="{1C57F5EA-F2F5-47B0-98B7-5192086DE85C}" presName="spaceBetweenRectangles" presStyleCnt="0"/>
      <dgm:spPr/>
    </dgm:pt>
    <dgm:pt modelId="{A460BEA4-4285-4881-9403-63A65A463023}" type="pres">
      <dgm:prSet presAssocID="{704AC797-1BBA-4302-BB5B-1E8F93F1A36A}" presName="parentLin" presStyleCnt="0"/>
      <dgm:spPr/>
    </dgm:pt>
    <dgm:pt modelId="{8E34EAA7-374F-4312-995F-680F63EE4470}" type="pres">
      <dgm:prSet presAssocID="{704AC797-1BBA-4302-BB5B-1E8F93F1A36A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E0E36A-AFAE-441A-A366-C168828D8B44}" type="pres">
      <dgm:prSet presAssocID="{704AC797-1BBA-4302-BB5B-1E8F93F1A3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397FAC-8E3C-4F5B-A5C5-E5A8A1640B1E}" type="pres">
      <dgm:prSet presAssocID="{704AC797-1BBA-4302-BB5B-1E8F93F1A36A}" presName="negativeSpace" presStyleCnt="0"/>
      <dgm:spPr/>
    </dgm:pt>
    <dgm:pt modelId="{01E6A60A-8C5F-4EF4-8C4C-BFC43E914FDF}" type="pres">
      <dgm:prSet presAssocID="{704AC797-1BBA-4302-BB5B-1E8F93F1A3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540389-ECD3-44EB-A99D-8C13881711FF}" srcId="{4E60456D-8AEF-47E2-9075-2157AA0C2F30}" destId="{5800C0BA-4294-4858-9DD2-2D5A5AB53B13}" srcOrd="1" destOrd="0" parTransId="{24DE0F4A-968C-4633-862C-7C13B15BB929}" sibTransId="{1C57F5EA-F2F5-47B0-98B7-5192086DE85C}"/>
    <dgm:cxn modelId="{3E7B49D1-22D4-4333-8B63-A89AC37FC16E}" type="presOf" srcId="{5800C0BA-4294-4858-9DD2-2D5A5AB53B13}" destId="{61379449-D7C4-4E8E-9886-B224D6A30A6A}" srcOrd="0" destOrd="0" presId="urn:microsoft.com/office/officeart/2005/8/layout/list1"/>
    <dgm:cxn modelId="{DBE5E9DE-D07F-47B5-B45C-21FE36760E20}" srcId="{4E60456D-8AEF-47E2-9075-2157AA0C2F30}" destId="{704AC797-1BBA-4302-BB5B-1E8F93F1A36A}" srcOrd="2" destOrd="0" parTransId="{B1104D0D-E7AF-401F-A968-CCCFEB92BF33}" sibTransId="{20FA65D6-6900-4369-B26A-C0A65B6B4902}"/>
    <dgm:cxn modelId="{ED30B5BC-3D18-4C15-BE7D-6B67F9A60AB4}" type="presOf" srcId="{704AC797-1BBA-4302-BB5B-1E8F93F1A36A}" destId="{9BE0E36A-AFAE-441A-A366-C168828D8B44}" srcOrd="1" destOrd="0" presId="urn:microsoft.com/office/officeart/2005/8/layout/list1"/>
    <dgm:cxn modelId="{A8FCA4A9-7E27-4F62-8D52-7AAB8A71B8F0}" type="presOf" srcId="{704AC797-1BBA-4302-BB5B-1E8F93F1A36A}" destId="{8E34EAA7-374F-4312-995F-680F63EE4470}" srcOrd="0" destOrd="0" presId="urn:microsoft.com/office/officeart/2005/8/layout/list1"/>
    <dgm:cxn modelId="{FE76BED0-6638-4D50-85DD-DDE25813682E}" type="presOf" srcId="{4E60456D-8AEF-47E2-9075-2157AA0C2F30}" destId="{806ADEBF-1E4C-4015-9FA1-3F20FB7CA4CA}" srcOrd="0" destOrd="0" presId="urn:microsoft.com/office/officeart/2005/8/layout/list1"/>
    <dgm:cxn modelId="{2F0B0315-624C-45D6-B3A8-6FC5BFA3051F}" type="presOf" srcId="{DC57CA50-9355-403D-825C-A51168167307}" destId="{097EED5E-DFE5-46C8-BDBA-EB192EEEB9B1}" srcOrd="1" destOrd="0" presId="urn:microsoft.com/office/officeart/2005/8/layout/list1"/>
    <dgm:cxn modelId="{A50F4543-5BA0-4135-8A51-3B58974C7B87}" type="presOf" srcId="{DC57CA50-9355-403D-825C-A51168167307}" destId="{5A4C5313-E192-411F-A356-6D25B0FE21BF}" srcOrd="0" destOrd="0" presId="urn:microsoft.com/office/officeart/2005/8/layout/list1"/>
    <dgm:cxn modelId="{740991F1-334C-470B-82B1-4422C0C53D71}" srcId="{4E60456D-8AEF-47E2-9075-2157AA0C2F30}" destId="{DC57CA50-9355-403D-825C-A51168167307}" srcOrd="0" destOrd="0" parTransId="{D0A3B363-284E-46CF-AB99-CCEE77229FE9}" sibTransId="{F7C11FC2-005E-4D88-B65C-C91094FAFDCA}"/>
    <dgm:cxn modelId="{E14E98EF-8F13-4294-97DD-8EC2F6224960}" type="presOf" srcId="{5800C0BA-4294-4858-9DD2-2D5A5AB53B13}" destId="{5A391638-31E6-4CAB-AF5E-F2B445D1CB9F}" srcOrd="1" destOrd="0" presId="urn:microsoft.com/office/officeart/2005/8/layout/list1"/>
    <dgm:cxn modelId="{7EFFC83D-5BED-4F48-9203-9163BB81F5C4}" type="presParOf" srcId="{806ADEBF-1E4C-4015-9FA1-3F20FB7CA4CA}" destId="{3D3896CA-1332-40D0-89E6-AB922707C646}" srcOrd="0" destOrd="0" presId="urn:microsoft.com/office/officeart/2005/8/layout/list1"/>
    <dgm:cxn modelId="{53954711-9201-4736-BC28-A6C918CA5333}" type="presParOf" srcId="{3D3896CA-1332-40D0-89E6-AB922707C646}" destId="{5A4C5313-E192-411F-A356-6D25B0FE21BF}" srcOrd="0" destOrd="0" presId="urn:microsoft.com/office/officeart/2005/8/layout/list1"/>
    <dgm:cxn modelId="{3BA0064D-CD36-4EEB-9DCE-4578E0FF6788}" type="presParOf" srcId="{3D3896CA-1332-40D0-89E6-AB922707C646}" destId="{097EED5E-DFE5-46C8-BDBA-EB192EEEB9B1}" srcOrd="1" destOrd="0" presId="urn:microsoft.com/office/officeart/2005/8/layout/list1"/>
    <dgm:cxn modelId="{A9C9AD5F-7E14-476B-AFB4-EA6D5AD4CF99}" type="presParOf" srcId="{806ADEBF-1E4C-4015-9FA1-3F20FB7CA4CA}" destId="{2353449C-4DA9-4F84-A2AC-643C640D40A8}" srcOrd="1" destOrd="0" presId="urn:microsoft.com/office/officeart/2005/8/layout/list1"/>
    <dgm:cxn modelId="{C5E240B6-2630-4B5F-B062-FDA3178CE83F}" type="presParOf" srcId="{806ADEBF-1E4C-4015-9FA1-3F20FB7CA4CA}" destId="{4618F81A-4697-42BF-9031-20BBEB72F9F1}" srcOrd="2" destOrd="0" presId="urn:microsoft.com/office/officeart/2005/8/layout/list1"/>
    <dgm:cxn modelId="{A6FDD285-DBB1-41A4-ADAA-DCDABD913D9B}" type="presParOf" srcId="{806ADEBF-1E4C-4015-9FA1-3F20FB7CA4CA}" destId="{D9374AD4-08F1-40DB-929A-DD192914BA71}" srcOrd="3" destOrd="0" presId="urn:microsoft.com/office/officeart/2005/8/layout/list1"/>
    <dgm:cxn modelId="{21B76F3A-B72A-4BD5-BF45-E7EDA5870469}" type="presParOf" srcId="{806ADEBF-1E4C-4015-9FA1-3F20FB7CA4CA}" destId="{1F3A8456-D997-4FF5-8A8A-276E84EF5080}" srcOrd="4" destOrd="0" presId="urn:microsoft.com/office/officeart/2005/8/layout/list1"/>
    <dgm:cxn modelId="{017B1A9C-BB4F-41EE-8FD6-0384C35EC58E}" type="presParOf" srcId="{1F3A8456-D997-4FF5-8A8A-276E84EF5080}" destId="{61379449-D7C4-4E8E-9886-B224D6A30A6A}" srcOrd="0" destOrd="0" presId="urn:microsoft.com/office/officeart/2005/8/layout/list1"/>
    <dgm:cxn modelId="{3657E1DD-D0E0-4D00-BBD7-C34D7B02E00D}" type="presParOf" srcId="{1F3A8456-D997-4FF5-8A8A-276E84EF5080}" destId="{5A391638-31E6-4CAB-AF5E-F2B445D1CB9F}" srcOrd="1" destOrd="0" presId="urn:microsoft.com/office/officeart/2005/8/layout/list1"/>
    <dgm:cxn modelId="{264FC633-D955-4DFE-BCA7-626669674B53}" type="presParOf" srcId="{806ADEBF-1E4C-4015-9FA1-3F20FB7CA4CA}" destId="{ACD79807-DEAA-4B56-8D90-D1DB3E4F2B4B}" srcOrd="5" destOrd="0" presId="urn:microsoft.com/office/officeart/2005/8/layout/list1"/>
    <dgm:cxn modelId="{4F6A8B3A-798A-4302-A8A1-B71F37C7477A}" type="presParOf" srcId="{806ADEBF-1E4C-4015-9FA1-3F20FB7CA4CA}" destId="{AFFB40ED-31D4-419E-A7EA-26FD5690BF6E}" srcOrd="6" destOrd="0" presId="urn:microsoft.com/office/officeart/2005/8/layout/list1"/>
    <dgm:cxn modelId="{900BE7B8-3B40-4BA7-AD13-7D25C149CC55}" type="presParOf" srcId="{806ADEBF-1E4C-4015-9FA1-3F20FB7CA4CA}" destId="{EA50F3D7-BC6A-4577-8685-E17CB83EAE57}" srcOrd="7" destOrd="0" presId="urn:microsoft.com/office/officeart/2005/8/layout/list1"/>
    <dgm:cxn modelId="{FFEB55FF-839F-4ADA-A37A-4FB841DFD979}" type="presParOf" srcId="{806ADEBF-1E4C-4015-9FA1-3F20FB7CA4CA}" destId="{A460BEA4-4285-4881-9403-63A65A463023}" srcOrd="8" destOrd="0" presId="urn:microsoft.com/office/officeart/2005/8/layout/list1"/>
    <dgm:cxn modelId="{8B899AFB-A13D-4919-9B82-4B3AB42826D5}" type="presParOf" srcId="{A460BEA4-4285-4881-9403-63A65A463023}" destId="{8E34EAA7-374F-4312-995F-680F63EE4470}" srcOrd="0" destOrd="0" presId="urn:microsoft.com/office/officeart/2005/8/layout/list1"/>
    <dgm:cxn modelId="{084F5348-69FC-44DF-B225-EDE10FDFC5EA}" type="presParOf" srcId="{A460BEA4-4285-4881-9403-63A65A463023}" destId="{9BE0E36A-AFAE-441A-A366-C168828D8B44}" srcOrd="1" destOrd="0" presId="urn:microsoft.com/office/officeart/2005/8/layout/list1"/>
    <dgm:cxn modelId="{7848AF14-EA3D-4AA5-A362-2059498314BD}" type="presParOf" srcId="{806ADEBF-1E4C-4015-9FA1-3F20FB7CA4CA}" destId="{17397FAC-8E3C-4F5B-A5C5-E5A8A1640B1E}" srcOrd="9" destOrd="0" presId="urn:microsoft.com/office/officeart/2005/8/layout/list1"/>
    <dgm:cxn modelId="{7854B11F-901C-4F1D-9151-FD8DB1A9747B}" type="presParOf" srcId="{806ADEBF-1E4C-4015-9FA1-3F20FB7CA4CA}" destId="{01E6A60A-8C5F-4EF4-8C4C-BFC43E914F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43ACA-99CE-4731-AA88-1ADD4CA37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9C9069-8895-47A0-BA17-38DB209491A1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프레젠테이션  순서</a:t>
          </a:r>
          <a:endParaRPr lang="ko-KR" altLang="en-US" sz="4000" dirty="0"/>
        </a:p>
      </dgm:t>
    </dgm:pt>
    <dgm:pt modelId="{48B85155-C3F6-4CA5-8DD4-7CE8BAC6038A}" type="par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B2DFD1BF-770C-47A2-962C-08815850A795}" type="sib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8F040E90-F172-40AA-A838-A1E0690B6AB6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8B70E30E-C149-4075-870D-BC44E2E5F06E}" type="par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7A469354-B94D-489D-B443-547A7F629FE8}" type="sib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D53C1BEC-2452-40B1-A9EE-CAA43E6A42AC}" type="pres">
      <dgm:prSet presAssocID="{00A43ACA-99CE-4731-AA88-1ADD4CA37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0F2FC6-0F59-4607-9757-A646114A7BD8}" type="pres">
      <dgm:prSet presAssocID="{109C9069-8895-47A0-BA17-38DB209491A1}" presName="parentText" presStyleLbl="node1" presStyleIdx="0" presStyleCnt="1" custScaleY="208114" custLinFactNeighborY="-574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D1137-B0F2-4FF2-AD2E-4584AA2FC932}" type="pres">
      <dgm:prSet presAssocID="{109C9069-8895-47A0-BA17-38DB209491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036EC9F-45B7-45D9-B725-105FBA2717A0}" srcId="{109C9069-8895-47A0-BA17-38DB209491A1}" destId="{8F040E90-F172-40AA-A838-A1E0690B6AB6}" srcOrd="0" destOrd="0" parTransId="{8B70E30E-C149-4075-870D-BC44E2E5F06E}" sibTransId="{7A469354-B94D-489D-B443-547A7F629FE8}"/>
    <dgm:cxn modelId="{651BC9E1-262A-43F9-89E4-DD24FA893F76}" type="presOf" srcId="{00A43ACA-99CE-4731-AA88-1ADD4CA3782A}" destId="{D53C1BEC-2452-40B1-A9EE-CAA43E6A42AC}" srcOrd="0" destOrd="0" presId="urn:microsoft.com/office/officeart/2005/8/layout/vList2"/>
    <dgm:cxn modelId="{DE090CB0-6C5C-4E7D-B373-8AFA3A55CCBE}" srcId="{00A43ACA-99CE-4731-AA88-1ADD4CA3782A}" destId="{109C9069-8895-47A0-BA17-38DB209491A1}" srcOrd="0" destOrd="0" parTransId="{48B85155-C3F6-4CA5-8DD4-7CE8BAC6038A}" sibTransId="{B2DFD1BF-770C-47A2-962C-08815850A795}"/>
    <dgm:cxn modelId="{8879218B-5A7F-4B22-8A52-9064AD624394}" type="presOf" srcId="{8F040E90-F172-40AA-A838-A1E0690B6AB6}" destId="{A57D1137-B0F2-4FF2-AD2E-4584AA2FC932}" srcOrd="0" destOrd="0" presId="urn:microsoft.com/office/officeart/2005/8/layout/vList2"/>
    <dgm:cxn modelId="{4D4B7319-BF16-4544-B78A-CEC7BC6D2701}" type="presOf" srcId="{109C9069-8895-47A0-BA17-38DB209491A1}" destId="{DA0F2FC6-0F59-4607-9757-A646114A7BD8}" srcOrd="0" destOrd="0" presId="urn:microsoft.com/office/officeart/2005/8/layout/vList2"/>
    <dgm:cxn modelId="{EBBB8608-8EB3-480C-B76C-682E7214B3B8}" type="presParOf" srcId="{D53C1BEC-2452-40B1-A9EE-CAA43E6A42AC}" destId="{DA0F2FC6-0F59-4607-9757-A646114A7BD8}" srcOrd="0" destOrd="0" presId="urn:microsoft.com/office/officeart/2005/8/layout/vList2"/>
    <dgm:cxn modelId="{DED7C52D-76AB-45F5-AC6E-DE4FB25251C8}" type="presParOf" srcId="{D53C1BEC-2452-40B1-A9EE-CAA43E6A42AC}" destId="{A57D1137-B0F2-4FF2-AD2E-4584AA2FC9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60456D-8AEF-47E2-9075-2157AA0C2F3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DC57CA50-9355-403D-825C-A51168167307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팀 프로젝트 소개</a:t>
          </a:r>
          <a:endParaRPr lang="ko-KR" altLang="en-US" dirty="0"/>
        </a:p>
      </dgm:t>
    </dgm:pt>
    <dgm:pt modelId="{D0A3B363-284E-46CF-AB99-CCEE77229FE9}" type="par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F7C11FC2-005E-4D88-B65C-C91094FAFDCA}" type="sib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5800C0BA-4294-4858-9DD2-2D5A5AB53B13}">
      <dgm:prSet phldrT="[텍스트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고객 요구 조사</a:t>
          </a:r>
          <a:endParaRPr lang="ko-KR" altLang="en-US" dirty="0"/>
        </a:p>
      </dgm:t>
    </dgm:pt>
    <dgm:pt modelId="{24DE0F4A-968C-4633-862C-7C13B15BB929}" type="par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1C57F5EA-F2F5-47B0-98B7-5192086DE85C}" type="sib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704AC797-1BBA-4302-BB5B-1E8F93F1A36A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설계 사양 조사</a:t>
          </a:r>
          <a:endParaRPr lang="ko-KR" altLang="en-US" dirty="0"/>
        </a:p>
      </dgm:t>
    </dgm:pt>
    <dgm:pt modelId="{B1104D0D-E7AF-401F-A968-CCCFEB92BF33}" type="par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20FA65D6-6900-4369-B26A-C0A65B6B4902}" type="sib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806ADEBF-1E4C-4015-9FA1-3F20FB7CA4CA}" type="pres">
      <dgm:prSet presAssocID="{4E60456D-8AEF-47E2-9075-2157AA0C2F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3896CA-1332-40D0-89E6-AB922707C646}" type="pres">
      <dgm:prSet presAssocID="{DC57CA50-9355-403D-825C-A51168167307}" presName="parentLin" presStyleCnt="0"/>
      <dgm:spPr/>
    </dgm:pt>
    <dgm:pt modelId="{5A4C5313-E192-411F-A356-6D25B0FE21BF}" type="pres">
      <dgm:prSet presAssocID="{DC57CA50-9355-403D-825C-A51168167307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97EED5E-DFE5-46C8-BDBA-EB192EEEB9B1}" type="pres">
      <dgm:prSet presAssocID="{DC57CA50-9355-403D-825C-A511681673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53449C-4DA9-4F84-A2AC-643C640D40A8}" type="pres">
      <dgm:prSet presAssocID="{DC57CA50-9355-403D-825C-A51168167307}" presName="negativeSpace" presStyleCnt="0"/>
      <dgm:spPr/>
    </dgm:pt>
    <dgm:pt modelId="{4618F81A-4697-42BF-9031-20BBEB72F9F1}" type="pres">
      <dgm:prSet presAssocID="{DC57CA50-9355-403D-825C-A51168167307}" presName="childText" presStyleLbl="conFgAcc1" presStyleIdx="0" presStyleCnt="3">
        <dgm:presLayoutVars>
          <dgm:bulletEnabled val="1"/>
        </dgm:presLayoutVars>
      </dgm:prSet>
      <dgm:spPr/>
    </dgm:pt>
    <dgm:pt modelId="{D9374AD4-08F1-40DB-929A-DD192914BA71}" type="pres">
      <dgm:prSet presAssocID="{F7C11FC2-005E-4D88-B65C-C91094FAFDCA}" presName="spaceBetweenRectangles" presStyleCnt="0"/>
      <dgm:spPr/>
    </dgm:pt>
    <dgm:pt modelId="{1F3A8456-D997-4FF5-8A8A-276E84EF5080}" type="pres">
      <dgm:prSet presAssocID="{5800C0BA-4294-4858-9DD2-2D5A5AB53B13}" presName="parentLin" presStyleCnt="0"/>
      <dgm:spPr/>
    </dgm:pt>
    <dgm:pt modelId="{61379449-D7C4-4E8E-9886-B224D6A30A6A}" type="pres">
      <dgm:prSet presAssocID="{5800C0BA-4294-4858-9DD2-2D5A5AB53B13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391638-31E6-4CAB-AF5E-F2B445D1CB9F}" type="pres">
      <dgm:prSet presAssocID="{5800C0BA-4294-4858-9DD2-2D5A5AB53B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D79807-DEAA-4B56-8D90-D1DB3E4F2B4B}" type="pres">
      <dgm:prSet presAssocID="{5800C0BA-4294-4858-9DD2-2D5A5AB53B13}" presName="negativeSpace" presStyleCnt="0"/>
      <dgm:spPr/>
    </dgm:pt>
    <dgm:pt modelId="{AFFB40ED-31D4-419E-A7EA-26FD5690BF6E}" type="pres">
      <dgm:prSet presAssocID="{5800C0BA-4294-4858-9DD2-2D5A5AB53B13}" presName="childText" presStyleLbl="conFgAcc1" presStyleIdx="1" presStyleCnt="3">
        <dgm:presLayoutVars>
          <dgm:bulletEnabled val="1"/>
        </dgm:presLayoutVars>
      </dgm:prSet>
      <dgm:spPr/>
    </dgm:pt>
    <dgm:pt modelId="{EA50F3D7-BC6A-4577-8685-E17CB83EAE57}" type="pres">
      <dgm:prSet presAssocID="{1C57F5EA-F2F5-47B0-98B7-5192086DE85C}" presName="spaceBetweenRectangles" presStyleCnt="0"/>
      <dgm:spPr/>
    </dgm:pt>
    <dgm:pt modelId="{A460BEA4-4285-4881-9403-63A65A463023}" type="pres">
      <dgm:prSet presAssocID="{704AC797-1BBA-4302-BB5B-1E8F93F1A36A}" presName="parentLin" presStyleCnt="0"/>
      <dgm:spPr/>
    </dgm:pt>
    <dgm:pt modelId="{8E34EAA7-374F-4312-995F-680F63EE4470}" type="pres">
      <dgm:prSet presAssocID="{704AC797-1BBA-4302-BB5B-1E8F93F1A36A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E0E36A-AFAE-441A-A366-C168828D8B44}" type="pres">
      <dgm:prSet presAssocID="{704AC797-1BBA-4302-BB5B-1E8F93F1A3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397FAC-8E3C-4F5B-A5C5-E5A8A1640B1E}" type="pres">
      <dgm:prSet presAssocID="{704AC797-1BBA-4302-BB5B-1E8F93F1A36A}" presName="negativeSpace" presStyleCnt="0"/>
      <dgm:spPr/>
    </dgm:pt>
    <dgm:pt modelId="{01E6A60A-8C5F-4EF4-8C4C-BFC43E914FDF}" type="pres">
      <dgm:prSet presAssocID="{704AC797-1BBA-4302-BB5B-1E8F93F1A3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B04C6D-4266-470C-906D-B3204C8B671B}" type="presOf" srcId="{704AC797-1BBA-4302-BB5B-1E8F93F1A36A}" destId="{8E34EAA7-374F-4312-995F-680F63EE4470}" srcOrd="0" destOrd="0" presId="urn:microsoft.com/office/officeart/2005/8/layout/list1"/>
    <dgm:cxn modelId="{48540389-ECD3-44EB-A99D-8C13881711FF}" srcId="{4E60456D-8AEF-47E2-9075-2157AA0C2F30}" destId="{5800C0BA-4294-4858-9DD2-2D5A5AB53B13}" srcOrd="1" destOrd="0" parTransId="{24DE0F4A-968C-4633-862C-7C13B15BB929}" sibTransId="{1C57F5EA-F2F5-47B0-98B7-5192086DE85C}"/>
    <dgm:cxn modelId="{25E2F424-4BD6-4D55-86F5-8311198FF303}" type="presOf" srcId="{DC57CA50-9355-403D-825C-A51168167307}" destId="{5A4C5313-E192-411F-A356-6D25B0FE21BF}" srcOrd="0" destOrd="0" presId="urn:microsoft.com/office/officeart/2005/8/layout/list1"/>
    <dgm:cxn modelId="{DBE5E9DE-D07F-47B5-B45C-21FE36760E20}" srcId="{4E60456D-8AEF-47E2-9075-2157AA0C2F30}" destId="{704AC797-1BBA-4302-BB5B-1E8F93F1A36A}" srcOrd="2" destOrd="0" parTransId="{B1104D0D-E7AF-401F-A968-CCCFEB92BF33}" sibTransId="{20FA65D6-6900-4369-B26A-C0A65B6B4902}"/>
    <dgm:cxn modelId="{906DC79E-4558-4328-B3FA-90DC76028C30}" type="presOf" srcId="{5800C0BA-4294-4858-9DD2-2D5A5AB53B13}" destId="{61379449-D7C4-4E8E-9886-B224D6A30A6A}" srcOrd="0" destOrd="0" presId="urn:microsoft.com/office/officeart/2005/8/layout/list1"/>
    <dgm:cxn modelId="{5FED4514-DE49-491D-B9D7-4065F9E69F9A}" type="presOf" srcId="{5800C0BA-4294-4858-9DD2-2D5A5AB53B13}" destId="{5A391638-31E6-4CAB-AF5E-F2B445D1CB9F}" srcOrd="1" destOrd="0" presId="urn:microsoft.com/office/officeart/2005/8/layout/list1"/>
    <dgm:cxn modelId="{740991F1-334C-470B-82B1-4422C0C53D71}" srcId="{4E60456D-8AEF-47E2-9075-2157AA0C2F30}" destId="{DC57CA50-9355-403D-825C-A51168167307}" srcOrd="0" destOrd="0" parTransId="{D0A3B363-284E-46CF-AB99-CCEE77229FE9}" sibTransId="{F7C11FC2-005E-4D88-B65C-C91094FAFDCA}"/>
    <dgm:cxn modelId="{0ED10B9D-D3E3-4E06-90BF-1E98110F3946}" type="presOf" srcId="{DC57CA50-9355-403D-825C-A51168167307}" destId="{097EED5E-DFE5-46C8-BDBA-EB192EEEB9B1}" srcOrd="1" destOrd="0" presId="urn:microsoft.com/office/officeart/2005/8/layout/list1"/>
    <dgm:cxn modelId="{2D6469C1-5439-493B-8D1A-054246FA277D}" type="presOf" srcId="{704AC797-1BBA-4302-BB5B-1E8F93F1A36A}" destId="{9BE0E36A-AFAE-441A-A366-C168828D8B44}" srcOrd="1" destOrd="0" presId="urn:microsoft.com/office/officeart/2005/8/layout/list1"/>
    <dgm:cxn modelId="{C2E6CEF5-3A63-4D35-A5C3-2D8DE4EB8CAC}" type="presOf" srcId="{4E60456D-8AEF-47E2-9075-2157AA0C2F30}" destId="{806ADEBF-1E4C-4015-9FA1-3F20FB7CA4CA}" srcOrd="0" destOrd="0" presId="urn:microsoft.com/office/officeart/2005/8/layout/list1"/>
    <dgm:cxn modelId="{34B404B0-FAED-4F00-95C6-BF39E40BF633}" type="presParOf" srcId="{806ADEBF-1E4C-4015-9FA1-3F20FB7CA4CA}" destId="{3D3896CA-1332-40D0-89E6-AB922707C646}" srcOrd="0" destOrd="0" presId="urn:microsoft.com/office/officeart/2005/8/layout/list1"/>
    <dgm:cxn modelId="{4CE0241E-CC0E-4938-9668-E5D270BEC719}" type="presParOf" srcId="{3D3896CA-1332-40D0-89E6-AB922707C646}" destId="{5A4C5313-E192-411F-A356-6D25B0FE21BF}" srcOrd="0" destOrd="0" presId="urn:microsoft.com/office/officeart/2005/8/layout/list1"/>
    <dgm:cxn modelId="{F0006DB8-8B1A-415D-91E7-AF52906140D4}" type="presParOf" srcId="{3D3896CA-1332-40D0-89E6-AB922707C646}" destId="{097EED5E-DFE5-46C8-BDBA-EB192EEEB9B1}" srcOrd="1" destOrd="0" presId="urn:microsoft.com/office/officeart/2005/8/layout/list1"/>
    <dgm:cxn modelId="{ED94673D-2AD0-4914-9A7E-E9C86120C8D1}" type="presParOf" srcId="{806ADEBF-1E4C-4015-9FA1-3F20FB7CA4CA}" destId="{2353449C-4DA9-4F84-A2AC-643C640D40A8}" srcOrd="1" destOrd="0" presId="urn:microsoft.com/office/officeart/2005/8/layout/list1"/>
    <dgm:cxn modelId="{B686C126-5ED5-40EB-B4B4-AE0EF56D6F84}" type="presParOf" srcId="{806ADEBF-1E4C-4015-9FA1-3F20FB7CA4CA}" destId="{4618F81A-4697-42BF-9031-20BBEB72F9F1}" srcOrd="2" destOrd="0" presId="urn:microsoft.com/office/officeart/2005/8/layout/list1"/>
    <dgm:cxn modelId="{40A2301F-0EB7-4BB2-8E3D-DEDF1A29DBCC}" type="presParOf" srcId="{806ADEBF-1E4C-4015-9FA1-3F20FB7CA4CA}" destId="{D9374AD4-08F1-40DB-929A-DD192914BA71}" srcOrd="3" destOrd="0" presId="urn:microsoft.com/office/officeart/2005/8/layout/list1"/>
    <dgm:cxn modelId="{37D0C0DD-2EDD-486B-A437-C326E5222330}" type="presParOf" srcId="{806ADEBF-1E4C-4015-9FA1-3F20FB7CA4CA}" destId="{1F3A8456-D997-4FF5-8A8A-276E84EF5080}" srcOrd="4" destOrd="0" presId="urn:microsoft.com/office/officeart/2005/8/layout/list1"/>
    <dgm:cxn modelId="{C8AAF01D-6931-4C55-9763-465CF61C7DEF}" type="presParOf" srcId="{1F3A8456-D997-4FF5-8A8A-276E84EF5080}" destId="{61379449-D7C4-4E8E-9886-B224D6A30A6A}" srcOrd="0" destOrd="0" presId="urn:microsoft.com/office/officeart/2005/8/layout/list1"/>
    <dgm:cxn modelId="{84A2D76F-628F-4698-A4C9-7C01CDBA6FF1}" type="presParOf" srcId="{1F3A8456-D997-4FF5-8A8A-276E84EF5080}" destId="{5A391638-31E6-4CAB-AF5E-F2B445D1CB9F}" srcOrd="1" destOrd="0" presId="urn:microsoft.com/office/officeart/2005/8/layout/list1"/>
    <dgm:cxn modelId="{11DC3842-AFDE-44F0-A513-33857A5F3BEC}" type="presParOf" srcId="{806ADEBF-1E4C-4015-9FA1-3F20FB7CA4CA}" destId="{ACD79807-DEAA-4B56-8D90-D1DB3E4F2B4B}" srcOrd="5" destOrd="0" presId="urn:microsoft.com/office/officeart/2005/8/layout/list1"/>
    <dgm:cxn modelId="{6226D8A7-B429-42A0-AE75-D2D4967C99C9}" type="presParOf" srcId="{806ADEBF-1E4C-4015-9FA1-3F20FB7CA4CA}" destId="{AFFB40ED-31D4-419E-A7EA-26FD5690BF6E}" srcOrd="6" destOrd="0" presId="urn:microsoft.com/office/officeart/2005/8/layout/list1"/>
    <dgm:cxn modelId="{68AE912D-3A54-4AEC-80AA-15F62F28D866}" type="presParOf" srcId="{806ADEBF-1E4C-4015-9FA1-3F20FB7CA4CA}" destId="{EA50F3D7-BC6A-4577-8685-E17CB83EAE57}" srcOrd="7" destOrd="0" presId="urn:microsoft.com/office/officeart/2005/8/layout/list1"/>
    <dgm:cxn modelId="{93E905C7-8059-4796-8028-2A9567F5C42A}" type="presParOf" srcId="{806ADEBF-1E4C-4015-9FA1-3F20FB7CA4CA}" destId="{A460BEA4-4285-4881-9403-63A65A463023}" srcOrd="8" destOrd="0" presId="urn:microsoft.com/office/officeart/2005/8/layout/list1"/>
    <dgm:cxn modelId="{508ABE5A-4D33-455C-8E81-1DF06DBEA122}" type="presParOf" srcId="{A460BEA4-4285-4881-9403-63A65A463023}" destId="{8E34EAA7-374F-4312-995F-680F63EE4470}" srcOrd="0" destOrd="0" presId="urn:microsoft.com/office/officeart/2005/8/layout/list1"/>
    <dgm:cxn modelId="{97B3BAA3-B1F2-4049-9CA4-81DFDBA3DAEF}" type="presParOf" srcId="{A460BEA4-4285-4881-9403-63A65A463023}" destId="{9BE0E36A-AFAE-441A-A366-C168828D8B44}" srcOrd="1" destOrd="0" presId="urn:microsoft.com/office/officeart/2005/8/layout/list1"/>
    <dgm:cxn modelId="{38DD31CC-47B1-43F1-AC68-0119787CEA2F}" type="presParOf" srcId="{806ADEBF-1E4C-4015-9FA1-3F20FB7CA4CA}" destId="{17397FAC-8E3C-4F5B-A5C5-E5A8A1640B1E}" srcOrd="9" destOrd="0" presId="urn:microsoft.com/office/officeart/2005/8/layout/list1"/>
    <dgm:cxn modelId="{71E36EB5-4D9C-4A86-B197-06C5DCE75FDD}" type="presParOf" srcId="{806ADEBF-1E4C-4015-9FA1-3F20FB7CA4CA}" destId="{01E6A60A-8C5F-4EF4-8C4C-BFC43E914F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A43ACA-99CE-4731-AA88-1ADD4CA37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9C9069-8895-47A0-BA17-38DB209491A1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프레젠테이션  순서</a:t>
          </a:r>
          <a:endParaRPr lang="ko-KR" altLang="en-US" sz="4000" dirty="0"/>
        </a:p>
      </dgm:t>
    </dgm:pt>
    <dgm:pt modelId="{48B85155-C3F6-4CA5-8DD4-7CE8BAC6038A}" type="par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B2DFD1BF-770C-47A2-962C-08815850A795}" type="sib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8F040E90-F172-40AA-A838-A1E0690B6AB6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8B70E30E-C149-4075-870D-BC44E2E5F06E}" type="par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7A469354-B94D-489D-B443-547A7F629FE8}" type="sib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D53C1BEC-2452-40B1-A9EE-CAA43E6A42AC}" type="pres">
      <dgm:prSet presAssocID="{00A43ACA-99CE-4731-AA88-1ADD4CA37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0F2FC6-0F59-4607-9757-A646114A7BD8}" type="pres">
      <dgm:prSet presAssocID="{109C9069-8895-47A0-BA17-38DB209491A1}" presName="parentText" presStyleLbl="node1" presStyleIdx="0" presStyleCnt="1" custScaleY="208114" custLinFactNeighborY="-594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D1137-B0F2-4FF2-AD2E-4584AA2FC932}" type="pres">
      <dgm:prSet presAssocID="{109C9069-8895-47A0-BA17-38DB209491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036EC9F-45B7-45D9-B725-105FBA2717A0}" srcId="{109C9069-8895-47A0-BA17-38DB209491A1}" destId="{8F040E90-F172-40AA-A838-A1E0690B6AB6}" srcOrd="0" destOrd="0" parTransId="{8B70E30E-C149-4075-870D-BC44E2E5F06E}" sibTransId="{7A469354-B94D-489D-B443-547A7F629FE8}"/>
    <dgm:cxn modelId="{DE090CB0-6C5C-4E7D-B373-8AFA3A55CCBE}" srcId="{00A43ACA-99CE-4731-AA88-1ADD4CA3782A}" destId="{109C9069-8895-47A0-BA17-38DB209491A1}" srcOrd="0" destOrd="0" parTransId="{48B85155-C3F6-4CA5-8DD4-7CE8BAC6038A}" sibTransId="{B2DFD1BF-770C-47A2-962C-08815850A795}"/>
    <dgm:cxn modelId="{2D06E40B-1B57-4BE8-9311-9DB5FA286F3F}" type="presOf" srcId="{00A43ACA-99CE-4731-AA88-1ADD4CA3782A}" destId="{D53C1BEC-2452-40B1-A9EE-CAA43E6A42AC}" srcOrd="0" destOrd="0" presId="urn:microsoft.com/office/officeart/2005/8/layout/vList2"/>
    <dgm:cxn modelId="{F1B035B8-994B-4E59-93D6-65B818BF2E26}" type="presOf" srcId="{8F040E90-F172-40AA-A838-A1E0690B6AB6}" destId="{A57D1137-B0F2-4FF2-AD2E-4584AA2FC932}" srcOrd="0" destOrd="0" presId="urn:microsoft.com/office/officeart/2005/8/layout/vList2"/>
    <dgm:cxn modelId="{4AE8C2B8-44A9-4087-9D2A-5EB72C035E40}" type="presOf" srcId="{109C9069-8895-47A0-BA17-38DB209491A1}" destId="{DA0F2FC6-0F59-4607-9757-A646114A7BD8}" srcOrd="0" destOrd="0" presId="urn:microsoft.com/office/officeart/2005/8/layout/vList2"/>
    <dgm:cxn modelId="{6C751A8E-9749-46C1-8536-DC6D6184226D}" type="presParOf" srcId="{D53C1BEC-2452-40B1-A9EE-CAA43E6A42AC}" destId="{DA0F2FC6-0F59-4607-9757-A646114A7BD8}" srcOrd="0" destOrd="0" presId="urn:microsoft.com/office/officeart/2005/8/layout/vList2"/>
    <dgm:cxn modelId="{A6928B41-4FAC-4AF7-849A-E1759FBC75EF}" type="presParOf" srcId="{D53C1BEC-2452-40B1-A9EE-CAA43E6A42AC}" destId="{A57D1137-B0F2-4FF2-AD2E-4584AA2FC9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0456D-8AEF-47E2-9075-2157AA0C2F3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DC57CA50-9355-403D-825C-A51168167307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팀 프로젝트 소개</a:t>
          </a:r>
          <a:endParaRPr lang="ko-KR" altLang="en-US" dirty="0"/>
        </a:p>
      </dgm:t>
    </dgm:pt>
    <dgm:pt modelId="{D0A3B363-284E-46CF-AB99-CCEE77229FE9}" type="par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F7C11FC2-005E-4D88-B65C-C91094FAFDCA}" type="sibTrans" cxnId="{740991F1-334C-470B-82B1-4422C0C53D71}">
      <dgm:prSet/>
      <dgm:spPr/>
      <dgm:t>
        <a:bodyPr/>
        <a:lstStyle/>
        <a:p>
          <a:pPr latinLnBrk="1"/>
          <a:endParaRPr lang="ko-KR" altLang="en-US"/>
        </a:p>
      </dgm:t>
    </dgm:pt>
    <dgm:pt modelId="{5800C0BA-4294-4858-9DD2-2D5A5AB53B13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고객 요구 조사</a:t>
          </a:r>
          <a:endParaRPr lang="ko-KR" altLang="en-US" dirty="0"/>
        </a:p>
      </dgm:t>
    </dgm:pt>
    <dgm:pt modelId="{24DE0F4A-968C-4633-862C-7C13B15BB929}" type="par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1C57F5EA-F2F5-47B0-98B7-5192086DE85C}" type="sibTrans" cxnId="{48540389-ECD3-44EB-A99D-8C13881711FF}">
      <dgm:prSet/>
      <dgm:spPr/>
      <dgm:t>
        <a:bodyPr/>
        <a:lstStyle/>
        <a:p>
          <a:pPr latinLnBrk="1"/>
          <a:endParaRPr lang="ko-KR" altLang="en-US"/>
        </a:p>
      </dgm:t>
    </dgm:pt>
    <dgm:pt modelId="{704AC797-1BBA-4302-BB5B-1E8F93F1A36A}">
      <dgm:prSet phldrT="[텍스트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설계 사양 조사</a:t>
          </a:r>
          <a:endParaRPr lang="ko-KR" altLang="en-US" dirty="0"/>
        </a:p>
      </dgm:t>
    </dgm:pt>
    <dgm:pt modelId="{B1104D0D-E7AF-401F-A968-CCCFEB92BF33}" type="par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20FA65D6-6900-4369-B26A-C0A65B6B4902}" type="sibTrans" cxnId="{DBE5E9DE-D07F-47B5-B45C-21FE36760E20}">
      <dgm:prSet/>
      <dgm:spPr/>
      <dgm:t>
        <a:bodyPr/>
        <a:lstStyle/>
        <a:p>
          <a:pPr latinLnBrk="1"/>
          <a:endParaRPr lang="ko-KR" altLang="en-US"/>
        </a:p>
      </dgm:t>
    </dgm:pt>
    <dgm:pt modelId="{806ADEBF-1E4C-4015-9FA1-3F20FB7CA4CA}" type="pres">
      <dgm:prSet presAssocID="{4E60456D-8AEF-47E2-9075-2157AA0C2F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3896CA-1332-40D0-89E6-AB922707C646}" type="pres">
      <dgm:prSet presAssocID="{DC57CA50-9355-403D-825C-A51168167307}" presName="parentLin" presStyleCnt="0"/>
      <dgm:spPr/>
    </dgm:pt>
    <dgm:pt modelId="{5A4C5313-E192-411F-A356-6D25B0FE21BF}" type="pres">
      <dgm:prSet presAssocID="{DC57CA50-9355-403D-825C-A51168167307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97EED5E-DFE5-46C8-BDBA-EB192EEEB9B1}" type="pres">
      <dgm:prSet presAssocID="{DC57CA50-9355-403D-825C-A511681673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53449C-4DA9-4F84-A2AC-643C640D40A8}" type="pres">
      <dgm:prSet presAssocID="{DC57CA50-9355-403D-825C-A51168167307}" presName="negativeSpace" presStyleCnt="0"/>
      <dgm:spPr/>
    </dgm:pt>
    <dgm:pt modelId="{4618F81A-4697-42BF-9031-20BBEB72F9F1}" type="pres">
      <dgm:prSet presAssocID="{DC57CA50-9355-403D-825C-A51168167307}" presName="childText" presStyleLbl="conFgAcc1" presStyleIdx="0" presStyleCnt="3">
        <dgm:presLayoutVars>
          <dgm:bulletEnabled val="1"/>
        </dgm:presLayoutVars>
      </dgm:prSet>
      <dgm:spPr/>
    </dgm:pt>
    <dgm:pt modelId="{D9374AD4-08F1-40DB-929A-DD192914BA71}" type="pres">
      <dgm:prSet presAssocID="{F7C11FC2-005E-4D88-B65C-C91094FAFDCA}" presName="spaceBetweenRectangles" presStyleCnt="0"/>
      <dgm:spPr/>
    </dgm:pt>
    <dgm:pt modelId="{1F3A8456-D997-4FF5-8A8A-276E84EF5080}" type="pres">
      <dgm:prSet presAssocID="{5800C0BA-4294-4858-9DD2-2D5A5AB53B13}" presName="parentLin" presStyleCnt="0"/>
      <dgm:spPr/>
    </dgm:pt>
    <dgm:pt modelId="{61379449-D7C4-4E8E-9886-B224D6A30A6A}" type="pres">
      <dgm:prSet presAssocID="{5800C0BA-4294-4858-9DD2-2D5A5AB53B13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391638-31E6-4CAB-AF5E-F2B445D1CB9F}" type="pres">
      <dgm:prSet presAssocID="{5800C0BA-4294-4858-9DD2-2D5A5AB53B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D79807-DEAA-4B56-8D90-D1DB3E4F2B4B}" type="pres">
      <dgm:prSet presAssocID="{5800C0BA-4294-4858-9DD2-2D5A5AB53B13}" presName="negativeSpace" presStyleCnt="0"/>
      <dgm:spPr/>
    </dgm:pt>
    <dgm:pt modelId="{AFFB40ED-31D4-419E-A7EA-26FD5690BF6E}" type="pres">
      <dgm:prSet presAssocID="{5800C0BA-4294-4858-9DD2-2D5A5AB53B13}" presName="childText" presStyleLbl="conFgAcc1" presStyleIdx="1" presStyleCnt="3">
        <dgm:presLayoutVars>
          <dgm:bulletEnabled val="1"/>
        </dgm:presLayoutVars>
      </dgm:prSet>
      <dgm:spPr/>
    </dgm:pt>
    <dgm:pt modelId="{EA50F3D7-BC6A-4577-8685-E17CB83EAE57}" type="pres">
      <dgm:prSet presAssocID="{1C57F5EA-F2F5-47B0-98B7-5192086DE85C}" presName="spaceBetweenRectangles" presStyleCnt="0"/>
      <dgm:spPr/>
    </dgm:pt>
    <dgm:pt modelId="{A460BEA4-4285-4881-9403-63A65A463023}" type="pres">
      <dgm:prSet presAssocID="{704AC797-1BBA-4302-BB5B-1E8F93F1A36A}" presName="parentLin" presStyleCnt="0"/>
      <dgm:spPr/>
    </dgm:pt>
    <dgm:pt modelId="{8E34EAA7-374F-4312-995F-680F63EE4470}" type="pres">
      <dgm:prSet presAssocID="{704AC797-1BBA-4302-BB5B-1E8F93F1A36A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E0E36A-AFAE-441A-A366-C168828D8B44}" type="pres">
      <dgm:prSet presAssocID="{704AC797-1BBA-4302-BB5B-1E8F93F1A3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397FAC-8E3C-4F5B-A5C5-E5A8A1640B1E}" type="pres">
      <dgm:prSet presAssocID="{704AC797-1BBA-4302-BB5B-1E8F93F1A36A}" presName="negativeSpace" presStyleCnt="0"/>
      <dgm:spPr/>
    </dgm:pt>
    <dgm:pt modelId="{01E6A60A-8C5F-4EF4-8C4C-BFC43E914FDF}" type="pres">
      <dgm:prSet presAssocID="{704AC797-1BBA-4302-BB5B-1E8F93F1A3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0991F1-334C-470B-82B1-4422C0C53D71}" srcId="{4E60456D-8AEF-47E2-9075-2157AA0C2F30}" destId="{DC57CA50-9355-403D-825C-A51168167307}" srcOrd="0" destOrd="0" parTransId="{D0A3B363-284E-46CF-AB99-CCEE77229FE9}" sibTransId="{F7C11FC2-005E-4D88-B65C-C91094FAFDCA}"/>
    <dgm:cxn modelId="{348B4418-65F2-4868-8D11-D1A0D8ED54F5}" type="presOf" srcId="{4E60456D-8AEF-47E2-9075-2157AA0C2F30}" destId="{806ADEBF-1E4C-4015-9FA1-3F20FB7CA4CA}" srcOrd="0" destOrd="0" presId="urn:microsoft.com/office/officeart/2005/8/layout/list1"/>
    <dgm:cxn modelId="{67C1E547-ED0F-4633-BB97-4F5C414139C0}" type="presOf" srcId="{DC57CA50-9355-403D-825C-A51168167307}" destId="{097EED5E-DFE5-46C8-BDBA-EB192EEEB9B1}" srcOrd="1" destOrd="0" presId="urn:microsoft.com/office/officeart/2005/8/layout/list1"/>
    <dgm:cxn modelId="{50858C78-9346-4083-844D-4C94E7F02308}" type="presOf" srcId="{704AC797-1BBA-4302-BB5B-1E8F93F1A36A}" destId="{9BE0E36A-AFAE-441A-A366-C168828D8B44}" srcOrd="1" destOrd="0" presId="urn:microsoft.com/office/officeart/2005/8/layout/list1"/>
    <dgm:cxn modelId="{64EBDFE8-4958-4D81-B3AA-04033EE29C71}" type="presOf" srcId="{DC57CA50-9355-403D-825C-A51168167307}" destId="{5A4C5313-E192-411F-A356-6D25B0FE21BF}" srcOrd="0" destOrd="0" presId="urn:microsoft.com/office/officeart/2005/8/layout/list1"/>
    <dgm:cxn modelId="{E2FA6ED1-64F0-4C06-83A0-01E0FDAF3604}" type="presOf" srcId="{5800C0BA-4294-4858-9DD2-2D5A5AB53B13}" destId="{61379449-D7C4-4E8E-9886-B224D6A30A6A}" srcOrd="0" destOrd="0" presId="urn:microsoft.com/office/officeart/2005/8/layout/list1"/>
    <dgm:cxn modelId="{7D9B6FCA-69FE-48EA-9ECE-D43CB02B39D0}" type="presOf" srcId="{5800C0BA-4294-4858-9DD2-2D5A5AB53B13}" destId="{5A391638-31E6-4CAB-AF5E-F2B445D1CB9F}" srcOrd="1" destOrd="0" presId="urn:microsoft.com/office/officeart/2005/8/layout/list1"/>
    <dgm:cxn modelId="{4446E1BB-8F8E-4E3C-912D-68989877D1F5}" type="presOf" srcId="{704AC797-1BBA-4302-BB5B-1E8F93F1A36A}" destId="{8E34EAA7-374F-4312-995F-680F63EE4470}" srcOrd="0" destOrd="0" presId="urn:microsoft.com/office/officeart/2005/8/layout/list1"/>
    <dgm:cxn modelId="{48540389-ECD3-44EB-A99D-8C13881711FF}" srcId="{4E60456D-8AEF-47E2-9075-2157AA0C2F30}" destId="{5800C0BA-4294-4858-9DD2-2D5A5AB53B13}" srcOrd="1" destOrd="0" parTransId="{24DE0F4A-968C-4633-862C-7C13B15BB929}" sibTransId="{1C57F5EA-F2F5-47B0-98B7-5192086DE85C}"/>
    <dgm:cxn modelId="{DBE5E9DE-D07F-47B5-B45C-21FE36760E20}" srcId="{4E60456D-8AEF-47E2-9075-2157AA0C2F30}" destId="{704AC797-1BBA-4302-BB5B-1E8F93F1A36A}" srcOrd="2" destOrd="0" parTransId="{B1104D0D-E7AF-401F-A968-CCCFEB92BF33}" sibTransId="{20FA65D6-6900-4369-B26A-C0A65B6B4902}"/>
    <dgm:cxn modelId="{ABCC6226-0C0B-4FAE-9D95-A5D4035C709B}" type="presParOf" srcId="{806ADEBF-1E4C-4015-9FA1-3F20FB7CA4CA}" destId="{3D3896CA-1332-40D0-89E6-AB922707C646}" srcOrd="0" destOrd="0" presId="urn:microsoft.com/office/officeart/2005/8/layout/list1"/>
    <dgm:cxn modelId="{7E603FA0-9982-4638-92CB-DEBB2753B1B7}" type="presParOf" srcId="{3D3896CA-1332-40D0-89E6-AB922707C646}" destId="{5A4C5313-E192-411F-A356-6D25B0FE21BF}" srcOrd="0" destOrd="0" presId="urn:microsoft.com/office/officeart/2005/8/layout/list1"/>
    <dgm:cxn modelId="{695D9A97-24B7-487C-8238-1E65A5864157}" type="presParOf" srcId="{3D3896CA-1332-40D0-89E6-AB922707C646}" destId="{097EED5E-DFE5-46C8-BDBA-EB192EEEB9B1}" srcOrd="1" destOrd="0" presId="urn:microsoft.com/office/officeart/2005/8/layout/list1"/>
    <dgm:cxn modelId="{A6A08C08-98CB-4D0C-AA25-5FE78E12B964}" type="presParOf" srcId="{806ADEBF-1E4C-4015-9FA1-3F20FB7CA4CA}" destId="{2353449C-4DA9-4F84-A2AC-643C640D40A8}" srcOrd="1" destOrd="0" presId="urn:microsoft.com/office/officeart/2005/8/layout/list1"/>
    <dgm:cxn modelId="{375B9E43-4CF0-47EB-AF1F-70AE8B2132FF}" type="presParOf" srcId="{806ADEBF-1E4C-4015-9FA1-3F20FB7CA4CA}" destId="{4618F81A-4697-42BF-9031-20BBEB72F9F1}" srcOrd="2" destOrd="0" presId="urn:microsoft.com/office/officeart/2005/8/layout/list1"/>
    <dgm:cxn modelId="{5187489B-650A-4D32-87DF-8B04E0991526}" type="presParOf" srcId="{806ADEBF-1E4C-4015-9FA1-3F20FB7CA4CA}" destId="{D9374AD4-08F1-40DB-929A-DD192914BA71}" srcOrd="3" destOrd="0" presId="urn:microsoft.com/office/officeart/2005/8/layout/list1"/>
    <dgm:cxn modelId="{71EAF630-C94C-4C86-A5AA-2815ADDF658A}" type="presParOf" srcId="{806ADEBF-1E4C-4015-9FA1-3F20FB7CA4CA}" destId="{1F3A8456-D997-4FF5-8A8A-276E84EF5080}" srcOrd="4" destOrd="0" presId="urn:microsoft.com/office/officeart/2005/8/layout/list1"/>
    <dgm:cxn modelId="{C75B366B-B310-478D-BF1C-A0A552461680}" type="presParOf" srcId="{1F3A8456-D997-4FF5-8A8A-276E84EF5080}" destId="{61379449-D7C4-4E8E-9886-B224D6A30A6A}" srcOrd="0" destOrd="0" presId="urn:microsoft.com/office/officeart/2005/8/layout/list1"/>
    <dgm:cxn modelId="{276568AF-0D66-44D2-A34B-2956005D9DB2}" type="presParOf" srcId="{1F3A8456-D997-4FF5-8A8A-276E84EF5080}" destId="{5A391638-31E6-4CAB-AF5E-F2B445D1CB9F}" srcOrd="1" destOrd="0" presId="urn:microsoft.com/office/officeart/2005/8/layout/list1"/>
    <dgm:cxn modelId="{961870E1-1CF6-44C8-B168-B402BE20D1FF}" type="presParOf" srcId="{806ADEBF-1E4C-4015-9FA1-3F20FB7CA4CA}" destId="{ACD79807-DEAA-4B56-8D90-D1DB3E4F2B4B}" srcOrd="5" destOrd="0" presId="urn:microsoft.com/office/officeart/2005/8/layout/list1"/>
    <dgm:cxn modelId="{236E1480-B249-4DAF-A260-4162280082F5}" type="presParOf" srcId="{806ADEBF-1E4C-4015-9FA1-3F20FB7CA4CA}" destId="{AFFB40ED-31D4-419E-A7EA-26FD5690BF6E}" srcOrd="6" destOrd="0" presId="urn:microsoft.com/office/officeart/2005/8/layout/list1"/>
    <dgm:cxn modelId="{871D75E9-39E9-460D-86E9-195105B0C9B7}" type="presParOf" srcId="{806ADEBF-1E4C-4015-9FA1-3F20FB7CA4CA}" destId="{EA50F3D7-BC6A-4577-8685-E17CB83EAE57}" srcOrd="7" destOrd="0" presId="urn:microsoft.com/office/officeart/2005/8/layout/list1"/>
    <dgm:cxn modelId="{56997B6B-2D6C-4752-AC48-5E02DE7C494D}" type="presParOf" srcId="{806ADEBF-1E4C-4015-9FA1-3F20FB7CA4CA}" destId="{A460BEA4-4285-4881-9403-63A65A463023}" srcOrd="8" destOrd="0" presId="urn:microsoft.com/office/officeart/2005/8/layout/list1"/>
    <dgm:cxn modelId="{6410F50C-B5EC-415D-A318-BA52B3222963}" type="presParOf" srcId="{A460BEA4-4285-4881-9403-63A65A463023}" destId="{8E34EAA7-374F-4312-995F-680F63EE4470}" srcOrd="0" destOrd="0" presId="urn:microsoft.com/office/officeart/2005/8/layout/list1"/>
    <dgm:cxn modelId="{060C3B61-5ED1-44A6-8A7F-BFBF777DB7C9}" type="presParOf" srcId="{A460BEA4-4285-4881-9403-63A65A463023}" destId="{9BE0E36A-AFAE-441A-A366-C168828D8B44}" srcOrd="1" destOrd="0" presId="urn:microsoft.com/office/officeart/2005/8/layout/list1"/>
    <dgm:cxn modelId="{A6D95D2E-D459-450F-85CC-0CD43FB43611}" type="presParOf" srcId="{806ADEBF-1E4C-4015-9FA1-3F20FB7CA4CA}" destId="{17397FAC-8E3C-4F5B-A5C5-E5A8A1640B1E}" srcOrd="9" destOrd="0" presId="urn:microsoft.com/office/officeart/2005/8/layout/list1"/>
    <dgm:cxn modelId="{F5E27739-4882-4678-898C-6B3C5B3AF00D}" type="presParOf" srcId="{806ADEBF-1E4C-4015-9FA1-3F20FB7CA4CA}" destId="{01E6A60A-8C5F-4EF4-8C4C-BFC43E914F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A43ACA-99CE-4731-AA88-1ADD4CA37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9C9069-8895-47A0-BA17-38DB209491A1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프레젠테이션  순서</a:t>
          </a:r>
          <a:endParaRPr lang="ko-KR" altLang="en-US" sz="4000" dirty="0"/>
        </a:p>
      </dgm:t>
    </dgm:pt>
    <dgm:pt modelId="{48B85155-C3F6-4CA5-8DD4-7CE8BAC6038A}" type="par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B2DFD1BF-770C-47A2-962C-08815850A795}" type="sibTrans" cxnId="{DE090CB0-6C5C-4E7D-B373-8AFA3A55CCBE}">
      <dgm:prSet/>
      <dgm:spPr/>
      <dgm:t>
        <a:bodyPr/>
        <a:lstStyle/>
        <a:p>
          <a:pPr latinLnBrk="1"/>
          <a:endParaRPr lang="ko-KR" altLang="en-US"/>
        </a:p>
      </dgm:t>
    </dgm:pt>
    <dgm:pt modelId="{8F040E90-F172-40AA-A838-A1E0690B6AB6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8B70E30E-C149-4075-870D-BC44E2E5F06E}" type="par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7A469354-B94D-489D-B443-547A7F629FE8}" type="sibTrans" cxnId="{8036EC9F-45B7-45D9-B725-105FBA2717A0}">
      <dgm:prSet/>
      <dgm:spPr/>
      <dgm:t>
        <a:bodyPr/>
        <a:lstStyle/>
        <a:p>
          <a:pPr latinLnBrk="1"/>
          <a:endParaRPr lang="ko-KR" altLang="en-US"/>
        </a:p>
      </dgm:t>
    </dgm:pt>
    <dgm:pt modelId="{D53C1BEC-2452-40B1-A9EE-CAA43E6A42AC}" type="pres">
      <dgm:prSet presAssocID="{00A43ACA-99CE-4731-AA88-1ADD4CA37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0F2FC6-0F59-4607-9757-A646114A7BD8}" type="pres">
      <dgm:prSet presAssocID="{109C9069-8895-47A0-BA17-38DB209491A1}" presName="parentText" presStyleLbl="node1" presStyleIdx="0" presStyleCnt="1" custScaleY="208114" custLinFactNeighborY="-574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D1137-B0F2-4FF2-AD2E-4584AA2FC932}" type="pres">
      <dgm:prSet presAssocID="{109C9069-8895-47A0-BA17-38DB209491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15CA833-131A-4398-903F-9B0AC941ED6D}" type="presOf" srcId="{8F040E90-F172-40AA-A838-A1E0690B6AB6}" destId="{A57D1137-B0F2-4FF2-AD2E-4584AA2FC932}" srcOrd="0" destOrd="0" presId="urn:microsoft.com/office/officeart/2005/8/layout/vList2"/>
    <dgm:cxn modelId="{8036EC9F-45B7-45D9-B725-105FBA2717A0}" srcId="{109C9069-8895-47A0-BA17-38DB209491A1}" destId="{8F040E90-F172-40AA-A838-A1E0690B6AB6}" srcOrd="0" destOrd="0" parTransId="{8B70E30E-C149-4075-870D-BC44E2E5F06E}" sibTransId="{7A469354-B94D-489D-B443-547A7F629FE8}"/>
    <dgm:cxn modelId="{DE090CB0-6C5C-4E7D-B373-8AFA3A55CCBE}" srcId="{00A43ACA-99CE-4731-AA88-1ADD4CA3782A}" destId="{109C9069-8895-47A0-BA17-38DB209491A1}" srcOrd="0" destOrd="0" parTransId="{48B85155-C3F6-4CA5-8DD4-7CE8BAC6038A}" sibTransId="{B2DFD1BF-770C-47A2-962C-08815850A795}"/>
    <dgm:cxn modelId="{27577984-8A59-44EC-9E15-235EB2A36146}" type="presOf" srcId="{109C9069-8895-47A0-BA17-38DB209491A1}" destId="{DA0F2FC6-0F59-4607-9757-A646114A7BD8}" srcOrd="0" destOrd="0" presId="urn:microsoft.com/office/officeart/2005/8/layout/vList2"/>
    <dgm:cxn modelId="{36CEC4CC-7E57-4BEB-A370-4D2CDE154EAF}" type="presOf" srcId="{00A43ACA-99CE-4731-AA88-1ADD4CA3782A}" destId="{D53C1BEC-2452-40B1-A9EE-CAA43E6A42AC}" srcOrd="0" destOrd="0" presId="urn:microsoft.com/office/officeart/2005/8/layout/vList2"/>
    <dgm:cxn modelId="{1BE5CF4A-74FF-46E1-83C5-FE6CCBF9776F}" type="presParOf" srcId="{D53C1BEC-2452-40B1-A9EE-CAA43E6A42AC}" destId="{DA0F2FC6-0F59-4607-9757-A646114A7BD8}" srcOrd="0" destOrd="0" presId="urn:microsoft.com/office/officeart/2005/8/layout/vList2"/>
    <dgm:cxn modelId="{AD75D1EB-CCB9-430B-8ECF-22164DD02DE5}" type="presParOf" srcId="{D53C1BEC-2452-40B1-A9EE-CAA43E6A42AC}" destId="{A57D1137-B0F2-4FF2-AD2E-4584AA2FC9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8F81A-4697-42BF-9031-20BBEB72F9F1}">
      <dsp:nvSpPr>
        <dsp:cNvPr id="0" name=""/>
        <dsp:cNvSpPr/>
      </dsp:nvSpPr>
      <dsp:spPr>
        <a:xfrm>
          <a:off x="0" y="56535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ED5E-DFE5-46C8-BDBA-EB192EEEB9B1}">
      <dsp:nvSpPr>
        <dsp:cNvPr id="0" name=""/>
        <dsp:cNvSpPr/>
      </dsp:nvSpPr>
      <dsp:spPr>
        <a:xfrm>
          <a:off x="373380" y="1923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1. </a:t>
          </a:r>
          <a:r>
            <a:rPr lang="ko-KR" altLang="en-US" sz="3700" kern="1200" dirty="0" smtClean="0"/>
            <a:t>팀 프로젝트 소개</a:t>
          </a:r>
          <a:endParaRPr lang="ko-KR" altLang="en-US" sz="3700" kern="1200" dirty="0"/>
        </a:p>
      </dsp:txBody>
      <dsp:txXfrm>
        <a:off x="373380" y="19232"/>
        <a:ext cx="5227320" cy="1092240"/>
      </dsp:txXfrm>
    </dsp:sp>
    <dsp:sp modelId="{AFFB40ED-31D4-419E-A7EA-26FD5690BF6E}">
      <dsp:nvSpPr>
        <dsp:cNvPr id="0" name=""/>
        <dsp:cNvSpPr/>
      </dsp:nvSpPr>
      <dsp:spPr>
        <a:xfrm>
          <a:off x="0" y="224367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91638-31E6-4CAB-AF5E-F2B445D1CB9F}">
      <dsp:nvSpPr>
        <dsp:cNvPr id="0" name=""/>
        <dsp:cNvSpPr/>
      </dsp:nvSpPr>
      <dsp:spPr>
        <a:xfrm>
          <a:off x="373380" y="169755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2. </a:t>
          </a:r>
          <a:r>
            <a:rPr lang="ko-KR" altLang="en-US" sz="3700" kern="1200" dirty="0" smtClean="0"/>
            <a:t>고객 요구 조사</a:t>
          </a:r>
          <a:endParaRPr lang="ko-KR" altLang="en-US" sz="3700" kern="1200" dirty="0"/>
        </a:p>
      </dsp:txBody>
      <dsp:txXfrm>
        <a:off x="373380" y="1697552"/>
        <a:ext cx="5227320" cy="1092240"/>
      </dsp:txXfrm>
    </dsp:sp>
    <dsp:sp modelId="{01E6A60A-8C5F-4EF4-8C4C-BFC43E914FDF}">
      <dsp:nvSpPr>
        <dsp:cNvPr id="0" name=""/>
        <dsp:cNvSpPr/>
      </dsp:nvSpPr>
      <dsp:spPr>
        <a:xfrm>
          <a:off x="0" y="392199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E36A-AFAE-441A-A366-C168828D8B44}">
      <dsp:nvSpPr>
        <dsp:cNvPr id="0" name=""/>
        <dsp:cNvSpPr/>
      </dsp:nvSpPr>
      <dsp:spPr>
        <a:xfrm>
          <a:off x="373380" y="337587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3. </a:t>
          </a:r>
          <a:r>
            <a:rPr lang="ko-KR" altLang="en-US" sz="3700" kern="1200" dirty="0" smtClean="0"/>
            <a:t>설계 사양 조사</a:t>
          </a:r>
          <a:endParaRPr lang="ko-KR" altLang="en-US" sz="3700" kern="1200" dirty="0"/>
        </a:p>
      </dsp:txBody>
      <dsp:txXfrm>
        <a:off x="373380" y="3375872"/>
        <a:ext cx="5227320" cy="1092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F2FC6-0F59-4607-9757-A646114A7BD8}">
      <dsp:nvSpPr>
        <dsp:cNvPr id="0" name=""/>
        <dsp:cNvSpPr/>
      </dsp:nvSpPr>
      <dsp:spPr>
        <a:xfrm>
          <a:off x="0" y="164103"/>
          <a:ext cx="6000328" cy="87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프레젠테이션  순서</a:t>
          </a:r>
          <a:endParaRPr lang="ko-KR" altLang="en-US" sz="4000" kern="1200" dirty="0"/>
        </a:p>
      </dsp:txBody>
      <dsp:txXfrm>
        <a:off x="0" y="164103"/>
        <a:ext cx="6000328" cy="875720"/>
      </dsp:txXfrm>
    </dsp:sp>
    <dsp:sp modelId="{A57D1137-B0F2-4FF2-AD2E-4584AA2FC932}">
      <dsp:nvSpPr>
        <dsp:cNvPr id="0" name=""/>
        <dsp:cNvSpPr/>
      </dsp:nvSpPr>
      <dsp:spPr>
        <a:xfrm>
          <a:off x="0" y="1044572"/>
          <a:ext cx="6000328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10" tIns="6350" rIns="35560" bIns="6350" numCol="1" spcCol="1270" anchor="t" anchorCtr="0">
          <a:noAutofit/>
        </a:bodyPr>
        <a:lstStyle/>
        <a:p>
          <a:pPr marL="57150" lvl="1" indent="-57150" algn="l" defTabSz="177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400" kern="1200" dirty="0"/>
        </a:p>
      </dsp:txBody>
      <dsp:txXfrm>
        <a:off x="0" y="1044572"/>
        <a:ext cx="6000328" cy="82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8F81A-4697-42BF-9031-20BBEB72F9F1}">
      <dsp:nvSpPr>
        <dsp:cNvPr id="0" name=""/>
        <dsp:cNvSpPr/>
      </dsp:nvSpPr>
      <dsp:spPr>
        <a:xfrm>
          <a:off x="0" y="56535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ED5E-DFE5-46C8-BDBA-EB192EEEB9B1}">
      <dsp:nvSpPr>
        <dsp:cNvPr id="0" name=""/>
        <dsp:cNvSpPr/>
      </dsp:nvSpPr>
      <dsp:spPr>
        <a:xfrm>
          <a:off x="370385" y="28603"/>
          <a:ext cx="5227320" cy="109224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1. </a:t>
          </a:r>
          <a:r>
            <a:rPr lang="ko-KR" altLang="en-US" sz="3700" kern="1200" dirty="0" smtClean="0"/>
            <a:t>팀 프로젝트 소개</a:t>
          </a:r>
          <a:endParaRPr lang="ko-KR" altLang="en-US" sz="3700" kern="1200" dirty="0"/>
        </a:p>
      </dsp:txBody>
      <dsp:txXfrm>
        <a:off x="370385" y="28603"/>
        <a:ext cx="5227320" cy="1092240"/>
      </dsp:txXfrm>
    </dsp:sp>
    <dsp:sp modelId="{AFFB40ED-31D4-419E-A7EA-26FD5690BF6E}">
      <dsp:nvSpPr>
        <dsp:cNvPr id="0" name=""/>
        <dsp:cNvSpPr/>
      </dsp:nvSpPr>
      <dsp:spPr>
        <a:xfrm>
          <a:off x="0" y="224367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91638-31E6-4CAB-AF5E-F2B445D1CB9F}">
      <dsp:nvSpPr>
        <dsp:cNvPr id="0" name=""/>
        <dsp:cNvSpPr/>
      </dsp:nvSpPr>
      <dsp:spPr>
        <a:xfrm>
          <a:off x="373380" y="169755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2. </a:t>
          </a:r>
          <a:r>
            <a:rPr lang="ko-KR" altLang="en-US" sz="3700" kern="1200" dirty="0" smtClean="0"/>
            <a:t>고객 요구 조사</a:t>
          </a:r>
          <a:endParaRPr lang="ko-KR" altLang="en-US" sz="3700" kern="1200" dirty="0"/>
        </a:p>
      </dsp:txBody>
      <dsp:txXfrm>
        <a:off x="373380" y="1697552"/>
        <a:ext cx="5227320" cy="1092240"/>
      </dsp:txXfrm>
    </dsp:sp>
    <dsp:sp modelId="{01E6A60A-8C5F-4EF4-8C4C-BFC43E914FDF}">
      <dsp:nvSpPr>
        <dsp:cNvPr id="0" name=""/>
        <dsp:cNvSpPr/>
      </dsp:nvSpPr>
      <dsp:spPr>
        <a:xfrm>
          <a:off x="0" y="392199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E36A-AFAE-441A-A366-C168828D8B44}">
      <dsp:nvSpPr>
        <dsp:cNvPr id="0" name=""/>
        <dsp:cNvSpPr/>
      </dsp:nvSpPr>
      <dsp:spPr>
        <a:xfrm>
          <a:off x="373380" y="337587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3. </a:t>
          </a:r>
          <a:r>
            <a:rPr lang="ko-KR" altLang="en-US" sz="3700" kern="1200" dirty="0" smtClean="0"/>
            <a:t>설계 사양 조사</a:t>
          </a:r>
          <a:endParaRPr lang="ko-KR" altLang="en-US" sz="3700" kern="1200" dirty="0"/>
        </a:p>
      </dsp:txBody>
      <dsp:txXfrm>
        <a:off x="373380" y="3375872"/>
        <a:ext cx="5227320" cy="1092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F2FC6-0F59-4607-9757-A646114A7BD8}">
      <dsp:nvSpPr>
        <dsp:cNvPr id="0" name=""/>
        <dsp:cNvSpPr/>
      </dsp:nvSpPr>
      <dsp:spPr>
        <a:xfrm>
          <a:off x="0" y="164103"/>
          <a:ext cx="6000328" cy="87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프레젠테이션  순서</a:t>
          </a:r>
          <a:endParaRPr lang="ko-KR" altLang="en-US" sz="4000" kern="1200" dirty="0"/>
        </a:p>
      </dsp:txBody>
      <dsp:txXfrm>
        <a:off x="0" y="164103"/>
        <a:ext cx="6000328" cy="875720"/>
      </dsp:txXfrm>
    </dsp:sp>
    <dsp:sp modelId="{A57D1137-B0F2-4FF2-AD2E-4584AA2FC932}">
      <dsp:nvSpPr>
        <dsp:cNvPr id="0" name=""/>
        <dsp:cNvSpPr/>
      </dsp:nvSpPr>
      <dsp:spPr>
        <a:xfrm>
          <a:off x="0" y="1044572"/>
          <a:ext cx="6000328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10" tIns="6350" rIns="35560" bIns="6350" numCol="1" spcCol="1270" anchor="t" anchorCtr="0">
          <a:noAutofit/>
        </a:bodyPr>
        <a:lstStyle/>
        <a:p>
          <a:pPr marL="57150" lvl="1" indent="-57150" algn="l" defTabSz="177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400" kern="1200" dirty="0"/>
        </a:p>
      </dsp:txBody>
      <dsp:txXfrm>
        <a:off x="0" y="1044572"/>
        <a:ext cx="6000328" cy="827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8F81A-4697-42BF-9031-20BBEB72F9F1}">
      <dsp:nvSpPr>
        <dsp:cNvPr id="0" name=""/>
        <dsp:cNvSpPr/>
      </dsp:nvSpPr>
      <dsp:spPr>
        <a:xfrm>
          <a:off x="0" y="56535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ED5E-DFE5-46C8-BDBA-EB192EEEB9B1}">
      <dsp:nvSpPr>
        <dsp:cNvPr id="0" name=""/>
        <dsp:cNvSpPr/>
      </dsp:nvSpPr>
      <dsp:spPr>
        <a:xfrm>
          <a:off x="373380" y="1923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1. </a:t>
          </a:r>
          <a:r>
            <a:rPr lang="ko-KR" altLang="en-US" sz="3700" kern="1200" dirty="0" smtClean="0"/>
            <a:t>팀 프로젝트 소개</a:t>
          </a:r>
          <a:endParaRPr lang="ko-KR" altLang="en-US" sz="3700" kern="1200" dirty="0"/>
        </a:p>
      </dsp:txBody>
      <dsp:txXfrm>
        <a:off x="373380" y="19232"/>
        <a:ext cx="5227320" cy="1092240"/>
      </dsp:txXfrm>
    </dsp:sp>
    <dsp:sp modelId="{AFFB40ED-31D4-419E-A7EA-26FD5690BF6E}">
      <dsp:nvSpPr>
        <dsp:cNvPr id="0" name=""/>
        <dsp:cNvSpPr/>
      </dsp:nvSpPr>
      <dsp:spPr>
        <a:xfrm>
          <a:off x="0" y="224367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91638-31E6-4CAB-AF5E-F2B445D1CB9F}">
      <dsp:nvSpPr>
        <dsp:cNvPr id="0" name=""/>
        <dsp:cNvSpPr/>
      </dsp:nvSpPr>
      <dsp:spPr>
        <a:xfrm>
          <a:off x="373380" y="1697552"/>
          <a:ext cx="5227320" cy="109224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2. </a:t>
          </a:r>
          <a:r>
            <a:rPr lang="ko-KR" altLang="en-US" sz="3700" kern="1200" dirty="0" smtClean="0"/>
            <a:t>고객 요구 조사</a:t>
          </a:r>
          <a:endParaRPr lang="ko-KR" altLang="en-US" sz="3700" kern="1200" dirty="0"/>
        </a:p>
      </dsp:txBody>
      <dsp:txXfrm>
        <a:off x="373380" y="1697552"/>
        <a:ext cx="5227320" cy="1092240"/>
      </dsp:txXfrm>
    </dsp:sp>
    <dsp:sp modelId="{01E6A60A-8C5F-4EF4-8C4C-BFC43E914FDF}">
      <dsp:nvSpPr>
        <dsp:cNvPr id="0" name=""/>
        <dsp:cNvSpPr/>
      </dsp:nvSpPr>
      <dsp:spPr>
        <a:xfrm>
          <a:off x="0" y="392199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E36A-AFAE-441A-A366-C168828D8B44}">
      <dsp:nvSpPr>
        <dsp:cNvPr id="0" name=""/>
        <dsp:cNvSpPr/>
      </dsp:nvSpPr>
      <dsp:spPr>
        <a:xfrm>
          <a:off x="373380" y="337587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3. </a:t>
          </a:r>
          <a:r>
            <a:rPr lang="ko-KR" altLang="en-US" sz="3700" kern="1200" dirty="0" smtClean="0"/>
            <a:t>설계 사양 조사</a:t>
          </a:r>
          <a:endParaRPr lang="ko-KR" altLang="en-US" sz="3700" kern="1200" dirty="0"/>
        </a:p>
      </dsp:txBody>
      <dsp:txXfrm>
        <a:off x="373380" y="3375872"/>
        <a:ext cx="5227320" cy="10922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F2FC6-0F59-4607-9757-A646114A7BD8}">
      <dsp:nvSpPr>
        <dsp:cNvPr id="0" name=""/>
        <dsp:cNvSpPr/>
      </dsp:nvSpPr>
      <dsp:spPr>
        <a:xfrm>
          <a:off x="0" y="119690"/>
          <a:ext cx="6000328" cy="87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프레젠테이션  순서</a:t>
          </a:r>
          <a:endParaRPr lang="ko-KR" altLang="en-US" sz="4000" kern="1200" dirty="0"/>
        </a:p>
      </dsp:txBody>
      <dsp:txXfrm>
        <a:off x="0" y="119690"/>
        <a:ext cx="6000328" cy="875720"/>
      </dsp:txXfrm>
    </dsp:sp>
    <dsp:sp modelId="{A57D1137-B0F2-4FF2-AD2E-4584AA2FC932}">
      <dsp:nvSpPr>
        <dsp:cNvPr id="0" name=""/>
        <dsp:cNvSpPr/>
      </dsp:nvSpPr>
      <dsp:spPr>
        <a:xfrm>
          <a:off x="0" y="1044572"/>
          <a:ext cx="6000328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10" tIns="6350" rIns="35560" bIns="6350" numCol="1" spcCol="1270" anchor="t" anchorCtr="0">
          <a:noAutofit/>
        </a:bodyPr>
        <a:lstStyle/>
        <a:p>
          <a:pPr marL="57150" lvl="1" indent="-57150" algn="l" defTabSz="177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400" kern="1200" dirty="0"/>
        </a:p>
      </dsp:txBody>
      <dsp:txXfrm>
        <a:off x="0" y="1044572"/>
        <a:ext cx="6000328" cy="827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18F81A-4697-42BF-9031-20BBEB72F9F1}">
      <dsp:nvSpPr>
        <dsp:cNvPr id="0" name=""/>
        <dsp:cNvSpPr/>
      </dsp:nvSpPr>
      <dsp:spPr>
        <a:xfrm>
          <a:off x="0" y="56535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ED5E-DFE5-46C8-BDBA-EB192EEEB9B1}">
      <dsp:nvSpPr>
        <dsp:cNvPr id="0" name=""/>
        <dsp:cNvSpPr/>
      </dsp:nvSpPr>
      <dsp:spPr>
        <a:xfrm>
          <a:off x="373380" y="1923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1. </a:t>
          </a:r>
          <a:r>
            <a:rPr lang="ko-KR" altLang="en-US" sz="3700" kern="1200" dirty="0" smtClean="0"/>
            <a:t>팀 프로젝트 소개</a:t>
          </a:r>
          <a:endParaRPr lang="ko-KR" altLang="en-US" sz="3700" kern="1200" dirty="0"/>
        </a:p>
      </dsp:txBody>
      <dsp:txXfrm>
        <a:off x="373380" y="19232"/>
        <a:ext cx="5227320" cy="1092240"/>
      </dsp:txXfrm>
    </dsp:sp>
    <dsp:sp modelId="{AFFB40ED-31D4-419E-A7EA-26FD5690BF6E}">
      <dsp:nvSpPr>
        <dsp:cNvPr id="0" name=""/>
        <dsp:cNvSpPr/>
      </dsp:nvSpPr>
      <dsp:spPr>
        <a:xfrm>
          <a:off x="0" y="224367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91638-31E6-4CAB-AF5E-F2B445D1CB9F}">
      <dsp:nvSpPr>
        <dsp:cNvPr id="0" name=""/>
        <dsp:cNvSpPr/>
      </dsp:nvSpPr>
      <dsp:spPr>
        <a:xfrm>
          <a:off x="373380" y="1697552"/>
          <a:ext cx="5227320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2. </a:t>
          </a:r>
          <a:r>
            <a:rPr lang="ko-KR" altLang="en-US" sz="3700" kern="1200" dirty="0" smtClean="0"/>
            <a:t>고객 요구 조사</a:t>
          </a:r>
          <a:endParaRPr lang="ko-KR" altLang="en-US" sz="3700" kern="1200" dirty="0"/>
        </a:p>
      </dsp:txBody>
      <dsp:txXfrm>
        <a:off x="373380" y="1697552"/>
        <a:ext cx="5227320" cy="1092240"/>
      </dsp:txXfrm>
    </dsp:sp>
    <dsp:sp modelId="{01E6A60A-8C5F-4EF4-8C4C-BFC43E914FDF}">
      <dsp:nvSpPr>
        <dsp:cNvPr id="0" name=""/>
        <dsp:cNvSpPr/>
      </dsp:nvSpPr>
      <dsp:spPr>
        <a:xfrm>
          <a:off x="0" y="3921992"/>
          <a:ext cx="74676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E36A-AFAE-441A-A366-C168828D8B44}">
      <dsp:nvSpPr>
        <dsp:cNvPr id="0" name=""/>
        <dsp:cNvSpPr/>
      </dsp:nvSpPr>
      <dsp:spPr>
        <a:xfrm>
          <a:off x="373380" y="3375872"/>
          <a:ext cx="5227320" cy="109224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3. </a:t>
          </a:r>
          <a:r>
            <a:rPr lang="ko-KR" altLang="en-US" sz="3700" kern="1200" dirty="0" smtClean="0"/>
            <a:t>설계 사양 조사</a:t>
          </a:r>
          <a:endParaRPr lang="ko-KR" altLang="en-US" sz="3700" kern="1200" dirty="0"/>
        </a:p>
      </dsp:txBody>
      <dsp:txXfrm>
        <a:off x="373380" y="3375872"/>
        <a:ext cx="5227320" cy="10922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F2FC6-0F59-4607-9757-A646114A7BD8}">
      <dsp:nvSpPr>
        <dsp:cNvPr id="0" name=""/>
        <dsp:cNvSpPr/>
      </dsp:nvSpPr>
      <dsp:spPr>
        <a:xfrm>
          <a:off x="0" y="164103"/>
          <a:ext cx="6000327" cy="87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프레젠테이션  순서</a:t>
          </a:r>
          <a:endParaRPr lang="ko-KR" altLang="en-US" sz="4000" kern="1200" dirty="0"/>
        </a:p>
      </dsp:txBody>
      <dsp:txXfrm>
        <a:off x="0" y="164103"/>
        <a:ext cx="6000327" cy="875720"/>
      </dsp:txXfrm>
    </dsp:sp>
    <dsp:sp modelId="{A57D1137-B0F2-4FF2-AD2E-4584AA2FC932}">
      <dsp:nvSpPr>
        <dsp:cNvPr id="0" name=""/>
        <dsp:cNvSpPr/>
      </dsp:nvSpPr>
      <dsp:spPr>
        <a:xfrm>
          <a:off x="0" y="1044572"/>
          <a:ext cx="6000327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10" tIns="6350" rIns="35560" bIns="6350" numCol="1" spcCol="1270" anchor="t" anchorCtr="0">
          <a:noAutofit/>
        </a:bodyPr>
        <a:lstStyle/>
        <a:p>
          <a:pPr marL="57150" lvl="1" indent="-57150" algn="l" defTabSz="177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400" kern="1200" dirty="0"/>
        </a:p>
      </dsp:txBody>
      <dsp:txXfrm>
        <a:off x="0" y="1044572"/>
        <a:ext cx="6000327" cy="8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5DDA52-4DEE-41C3-A6D3-26FB8E99DA73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F8B979-317D-47AA-925E-35E44BF68D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172200" cy="1894362"/>
          </a:xfrm>
        </p:spPr>
        <p:txBody>
          <a:bodyPr>
            <a:noAutofit/>
          </a:bodyPr>
          <a:lstStyle/>
          <a:p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고객요구조사 및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        </a:t>
            </a:r>
            <a:r>
              <a:rPr lang="ko-KR" altLang="en-US" sz="4400" dirty="0" smtClean="0"/>
              <a:t>설계사양 조사 과정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11760" y="2924944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ko-KR" altLang="en-US" sz="2800" dirty="0" smtClean="0"/>
              <a:t>팀 프로젝트 주제 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깨끗하고 정돈된 휴지통</a:t>
            </a:r>
            <a:endParaRPr lang="en-US" altLang="ko-KR" sz="28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dirty="0" smtClean="0"/>
              <a:t>팀 명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국 가 대 표</a:t>
            </a:r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dirty="0" smtClean="0"/>
              <a:t>조원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전홍규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박 기범 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이 승준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 주원 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윤 호영 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이상언 </a:t>
            </a:r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dirty="0" smtClean="0"/>
              <a:t>발표자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 홍규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박 기범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휴지통의 크기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395536" y="1196752"/>
          <a:ext cx="39604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5076056" y="692696"/>
          <a:ext cx="34563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/>
          <p:cNvSpPr/>
          <p:nvPr/>
        </p:nvSpPr>
        <p:spPr>
          <a:xfrm>
            <a:off x="4716016" y="188640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휴지통의 개수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4572000" y="3789040"/>
          <a:ext cx="37444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직사각형 7"/>
          <p:cNvSpPr/>
          <p:nvPr/>
        </p:nvSpPr>
        <p:spPr>
          <a:xfrm>
            <a:off x="1979712" y="5733256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휴지통의 청결상태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고객 요구 조사순위</a:t>
            </a:r>
            <a:endParaRPr lang="ko-KR" altLang="en-US" sz="32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67544" y="1124744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다이어그램 5"/>
          <p:cNvGraphicFramePr/>
          <p:nvPr/>
        </p:nvGraphicFramePr>
        <p:xfrm>
          <a:off x="467544" y="404664"/>
          <a:ext cx="60003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/>
          <a:lstStyle/>
          <a:p>
            <a:pPr lvl="0"/>
            <a:r>
              <a:rPr lang="en-US" altLang="ko-KR" dirty="0" smtClean="0"/>
              <a:t>3. </a:t>
            </a:r>
            <a:r>
              <a:rPr lang="ko-KR" altLang="en-US" dirty="0" smtClean="0"/>
              <a:t>설계 사양 조사</a:t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6" name="내용 개체 틀 5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7992" y="1600200"/>
            <a:ext cx="652601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설계사양 </a:t>
            </a:r>
            <a:r>
              <a:rPr lang="ko-KR" altLang="en-US" sz="4000" dirty="0" err="1" smtClean="0"/>
              <a:t>상관표</a:t>
            </a:r>
            <a:endParaRPr lang="ko-KR" altLang="en-US" sz="4000" dirty="0"/>
          </a:p>
        </p:txBody>
      </p:sp>
      <p:pic>
        <p:nvPicPr>
          <p:cNvPr id="4" name="내용 개체 틀 3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6552728" cy="4942580"/>
          </a:xfrm>
        </p:spPr>
      </p:pic>
      <p:sp>
        <p:nvSpPr>
          <p:cNvPr id="5" name="타원 4"/>
          <p:cNvSpPr/>
          <p:nvPr/>
        </p:nvSpPr>
        <p:spPr>
          <a:xfrm>
            <a:off x="1259632" y="5661248"/>
            <a:ext cx="3456384" cy="100811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최종설계사양</a:t>
            </a:r>
            <a:endParaRPr lang="ko-KR" altLang="en-US" sz="4000" dirty="0"/>
          </a:p>
        </p:txBody>
      </p:sp>
      <p:pic>
        <p:nvPicPr>
          <p:cNvPr id="4" name="내용 개체 틀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6734175" cy="4445992"/>
          </a:xfrm>
        </p:spPr>
      </p:pic>
      <p:sp>
        <p:nvSpPr>
          <p:cNvPr id="5" name="타원 4"/>
          <p:cNvSpPr/>
          <p:nvPr/>
        </p:nvSpPr>
        <p:spPr>
          <a:xfrm>
            <a:off x="107504" y="1844824"/>
            <a:ext cx="3456384" cy="259228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5517232"/>
            <a:ext cx="712879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/>
              <a:t>최종 결과 설계사양의 기준으로 보아 기존의 휴지통보다  쫌 더     </a:t>
            </a:r>
            <a:r>
              <a:rPr lang="ko-KR" altLang="en-US" sz="2400" dirty="0" smtClean="0">
                <a:solidFill>
                  <a:schemeClr val="accent4"/>
                </a:solidFill>
              </a:rPr>
              <a:t>주변청결</a:t>
            </a:r>
            <a:r>
              <a:rPr lang="en-US" altLang="ko-KR" sz="2400" dirty="0" smtClean="0">
                <a:solidFill>
                  <a:schemeClr val="accent4"/>
                </a:solidFill>
              </a:rPr>
              <a:t>,</a:t>
            </a:r>
            <a:r>
              <a:rPr lang="ko-KR" altLang="en-US" sz="2400" dirty="0" smtClean="0">
                <a:solidFill>
                  <a:schemeClr val="accent4"/>
                </a:solidFill>
              </a:rPr>
              <a:t>개수</a:t>
            </a:r>
            <a:r>
              <a:rPr lang="en-US" altLang="ko-KR" sz="2400" dirty="0" smtClean="0">
                <a:solidFill>
                  <a:schemeClr val="accent4"/>
                </a:solidFill>
              </a:rPr>
              <a:t>,</a:t>
            </a:r>
            <a:r>
              <a:rPr lang="ko-KR" altLang="en-US" sz="2400" dirty="0" smtClean="0">
                <a:solidFill>
                  <a:schemeClr val="accent4"/>
                </a:solidFill>
              </a:rPr>
              <a:t> 배치상태</a:t>
            </a:r>
            <a:r>
              <a:rPr lang="ko-KR" altLang="en-US" sz="2400" dirty="0" smtClean="0">
                <a:solidFill>
                  <a:schemeClr val="bg1"/>
                </a:solidFill>
              </a:rPr>
              <a:t>에</a:t>
            </a:r>
            <a:r>
              <a:rPr lang="ko-KR" altLang="en-US" sz="2400" dirty="0" smtClean="0">
                <a:solidFill>
                  <a:schemeClr val="accent4"/>
                </a:solidFill>
              </a:rPr>
              <a:t> </a:t>
            </a:r>
            <a:r>
              <a:rPr lang="ko-KR" altLang="en-US" sz="2400" dirty="0" err="1" smtClean="0"/>
              <a:t>즁점을</a:t>
            </a:r>
            <a:r>
              <a:rPr lang="ko-KR" altLang="en-US" sz="2400" dirty="0" smtClean="0"/>
              <a:t> 두어 아이디어를 도출해야 된다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ko-KR" sz="8000" dirty="0" smtClean="0"/>
          </a:p>
          <a:p>
            <a:pPr>
              <a:buNone/>
            </a:pPr>
            <a:r>
              <a:rPr lang="en-US" altLang="ko-KR" sz="8000" dirty="0" smtClean="0"/>
              <a:t> </a:t>
            </a:r>
            <a:r>
              <a:rPr lang="en-US" altLang="ko-KR" sz="8000" dirty="0" smtClean="0"/>
              <a:t>   </a:t>
            </a:r>
            <a:r>
              <a:rPr lang="ko-KR" altLang="en-US" sz="8000" dirty="0" smtClean="0"/>
              <a:t>감사합니다</a:t>
            </a:r>
            <a:r>
              <a:rPr lang="en-US" altLang="ko-KR" sz="8000" dirty="0" smtClean="0"/>
              <a:t>!!</a:t>
            </a:r>
            <a:endParaRPr lang="ko-KR" alt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다이어그램 5"/>
          <p:cNvGraphicFramePr/>
          <p:nvPr/>
        </p:nvGraphicFramePr>
        <p:xfrm>
          <a:off x="467544" y="404664"/>
          <a:ext cx="60003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467544" y="404664"/>
          <a:ext cx="60003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</a:bodyPr>
          <a:lstStyle/>
          <a:p>
            <a:pPr lvl="0"/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>1. </a:t>
            </a:r>
            <a:r>
              <a:rPr lang="ko-KR" altLang="en-US" sz="4000" dirty="0" smtClean="0"/>
              <a:t>팀 프로젝트 소개</a:t>
            </a:r>
            <a:br>
              <a:rPr lang="ko-KR" altLang="en-US" sz="4000" dirty="0" smtClean="0"/>
            </a:b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휴지통이 많이 있음에도 불구하고 학교 교내 주변은 더러웠다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외부인들이 보기에 학교 이미지도 좋지 못하다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휴지통이 있는대도 불구하고 지저분하게 널브러져 있어 보기도 좋지 못하여 저희 조는 캠퍼스 환경개선에 </a:t>
            </a:r>
            <a:r>
              <a:rPr lang="ko-KR" altLang="en-US" sz="2800" dirty="0" smtClean="0">
                <a:solidFill>
                  <a:srgbClr val="FF0000"/>
                </a:solidFill>
              </a:rPr>
              <a:t>새로운</a:t>
            </a:r>
            <a:r>
              <a:rPr lang="ko-KR" altLang="en-US" dirty="0" smtClean="0"/>
              <a:t> </a:t>
            </a:r>
            <a:r>
              <a:rPr lang="ko-KR" altLang="en-US" sz="2800" dirty="0" smtClean="0">
                <a:solidFill>
                  <a:srgbClr val="FF0000"/>
                </a:solidFill>
              </a:rPr>
              <a:t>휴지통</a:t>
            </a:r>
            <a:r>
              <a:rPr lang="ko-KR" altLang="en-US" dirty="0" smtClean="0"/>
              <a:t>을 고안하기로 결정했습니다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그림 8" descr="P1011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2880320" cy="224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타원 9"/>
          <p:cNvSpPr/>
          <p:nvPr/>
        </p:nvSpPr>
        <p:spPr>
          <a:xfrm>
            <a:off x="5292080" y="2852936"/>
            <a:ext cx="36004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131840" y="2492896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283968" y="2924944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275856" y="2924944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788024" y="2996952"/>
            <a:ext cx="432048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467544" y="404664"/>
          <a:ext cx="600032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</a:bodyPr>
          <a:lstStyle/>
          <a:p>
            <a:pPr lvl="0"/>
            <a:r>
              <a:rPr lang="en-US" altLang="ko-KR" sz="4000" dirty="0" smtClean="0"/>
              <a:t>2. </a:t>
            </a:r>
            <a:r>
              <a:rPr lang="ko-KR" altLang="en-US" sz="4000" dirty="0" smtClean="0"/>
              <a:t>고객 요구 조사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사진</a:t>
            </a:r>
            <a:r>
              <a:rPr lang="en-US" altLang="ko-KR" sz="4000" dirty="0" smtClean="0"/>
              <a:t>)</a:t>
            </a:r>
            <a:r>
              <a:rPr lang="ko-KR" altLang="en-US" sz="4000" dirty="0" smtClean="0"/>
              <a:t/>
            </a:r>
            <a:br>
              <a:rPr lang="ko-KR" altLang="en-US" sz="4000" dirty="0" smtClean="0"/>
            </a:br>
            <a:endParaRPr lang="ko-KR" altLang="en-US" sz="4000" dirty="0"/>
          </a:p>
        </p:txBody>
      </p:sp>
      <p:pic>
        <p:nvPicPr>
          <p:cNvPr id="12" name="내용 개체 틀 11" descr="P10118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2592288" cy="221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P1011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2664296" cy="227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P1011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2448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P10118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239380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P10118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861048"/>
            <a:ext cx="252028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P10119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312368" cy="258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P101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240360" cy="27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P1011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429000"/>
            <a:ext cx="32579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P10118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4664"/>
            <a:ext cx="32403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P10119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096344" cy="292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P1011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31683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P1011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429000"/>
            <a:ext cx="3152370" cy="29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P1011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60648"/>
            <a:ext cx="3113888" cy="294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2-1. </a:t>
            </a:r>
            <a:r>
              <a:rPr lang="ko-KR" altLang="en-US" sz="3200" dirty="0" smtClean="0"/>
              <a:t>고객 요구 조사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자료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휴지통의 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디자인                    휴지통의 배치상태</a:t>
            </a:r>
          </a:p>
          <a:p>
            <a:pPr>
              <a:buNone/>
            </a:pPr>
            <a:r>
              <a:rPr lang="ko-KR" altLang="en-US" sz="2800" dirty="0" smtClean="0"/>
              <a:t>                            </a:t>
            </a:r>
            <a:endParaRPr lang="ko-KR" altLang="en-US" sz="2800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539552" y="2276872"/>
          <a:ext cx="37444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4572000" y="2492896"/>
          <a:ext cx="36004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207</Words>
  <Application>Microsoft Office PowerPoint</Application>
  <PresentationFormat>화면 슬라이드 쇼(4:3)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오렌지</vt:lpstr>
      <vt:lpstr>  고객요구조사 및          설계사양 조사 과정 </vt:lpstr>
      <vt:lpstr>슬라이드 2</vt:lpstr>
      <vt:lpstr>슬라이드 3</vt:lpstr>
      <vt:lpstr>    1. 팀 프로젝트 소개 </vt:lpstr>
      <vt:lpstr>슬라이드 5</vt:lpstr>
      <vt:lpstr>2. 고객 요구 조사(사진) </vt:lpstr>
      <vt:lpstr>슬라이드 7</vt:lpstr>
      <vt:lpstr>슬라이드 8</vt:lpstr>
      <vt:lpstr>2-1. 고객 요구 조사(자료) </vt:lpstr>
      <vt:lpstr>슬라이드 10</vt:lpstr>
      <vt:lpstr>고객 요구 조사순위</vt:lpstr>
      <vt:lpstr>슬라이드 12</vt:lpstr>
      <vt:lpstr>3. 설계 사양 조사 </vt:lpstr>
      <vt:lpstr>설계사양 상관표</vt:lpstr>
      <vt:lpstr>최종설계사양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고객요구조사 및          설계사양 조사과정 </dc:title>
  <dc:creator>전홍규</dc:creator>
  <cp:lastModifiedBy>전홍규</cp:lastModifiedBy>
  <cp:revision>26</cp:revision>
  <dcterms:created xsi:type="dcterms:W3CDTF">2010-11-22T15:57:04Z</dcterms:created>
  <dcterms:modified xsi:type="dcterms:W3CDTF">2010-11-22T20:00:04Z</dcterms:modified>
</cp:coreProperties>
</file>