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3" r:id="rId4"/>
    <p:sldId id="264" r:id="rId5"/>
    <p:sldId id="265" r:id="rId6"/>
    <p:sldId id="257" r:id="rId7"/>
    <p:sldId id="258" r:id="rId8"/>
    <p:sldId id="259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15"/>
    <a:srgbClr val="BEBA00"/>
    <a:srgbClr val="D9DD89"/>
    <a:srgbClr val="FFFFAF"/>
    <a:srgbClr val="4D4D4D"/>
    <a:srgbClr val="663300"/>
    <a:srgbClr val="63A0D7"/>
    <a:srgbClr val="230F9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80E95-C912-4FEC-81B1-61715840BA8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16DF08A-C472-4457-8AFC-1DA8193A8039}">
      <dgm:prSet phldrT="[텍스트]" custT="1"/>
      <dgm:spPr/>
      <dgm:t>
        <a:bodyPr/>
        <a:lstStyle/>
        <a:p>
          <a:pPr latinLnBrk="1"/>
          <a:r>
            <a:rPr lang="ko-KR" altLang="en-US" sz="3000" b="1" dirty="0" smtClean="0"/>
            <a:t>하나</a:t>
          </a:r>
          <a:endParaRPr lang="ko-KR" altLang="en-US" sz="3000" b="1" dirty="0"/>
        </a:p>
      </dgm:t>
    </dgm:pt>
    <dgm:pt modelId="{086DA0A1-2C9C-4610-9203-73B0AA43D424}" type="parTrans" cxnId="{D4AA9DCD-82EE-4ADF-AECD-DC344A9B24EA}">
      <dgm:prSet/>
      <dgm:spPr/>
      <dgm:t>
        <a:bodyPr/>
        <a:lstStyle/>
        <a:p>
          <a:pPr latinLnBrk="1"/>
          <a:endParaRPr lang="ko-KR" altLang="en-US"/>
        </a:p>
      </dgm:t>
    </dgm:pt>
    <dgm:pt modelId="{716E7C74-8178-4115-AD00-B6D7420C513C}" type="sibTrans" cxnId="{D4AA9DCD-82EE-4ADF-AECD-DC344A9B24EA}">
      <dgm:prSet/>
      <dgm:spPr/>
      <dgm:t>
        <a:bodyPr/>
        <a:lstStyle/>
        <a:p>
          <a:pPr latinLnBrk="1"/>
          <a:endParaRPr lang="ko-KR" altLang="en-US"/>
        </a:p>
      </dgm:t>
    </dgm:pt>
    <dgm:pt modelId="{06168444-E835-4AEC-B4AA-12CDCBE30C05}">
      <dgm:prSet phldrT="[텍스트]" custT="1"/>
      <dgm:spPr/>
      <dgm:t>
        <a:bodyPr/>
        <a:lstStyle/>
        <a:p>
          <a:pPr latinLnBrk="1"/>
          <a:r>
            <a:rPr lang="ko-KR" altLang="en-US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용지보상문제</a:t>
          </a:r>
          <a:endParaRPr lang="ko-KR" altLang="en-US" sz="3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39AB6D-8651-4746-ABB9-EA8F2C23B760}" type="parTrans" cxnId="{AF4E499F-CC7E-42C7-A523-7D7ECC080C7C}">
      <dgm:prSet/>
      <dgm:spPr/>
      <dgm:t>
        <a:bodyPr/>
        <a:lstStyle/>
        <a:p>
          <a:pPr latinLnBrk="1"/>
          <a:endParaRPr lang="ko-KR" altLang="en-US"/>
        </a:p>
      </dgm:t>
    </dgm:pt>
    <dgm:pt modelId="{DB876AA1-A68C-4698-AF38-466EA3E2BD0A}" type="sibTrans" cxnId="{AF4E499F-CC7E-42C7-A523-7D7ECC080C7C}">
      <dgm:prSet/>
      <dgm:spPr/>
      <dgm:t>
        <a:bodyPr/>
        <a:lstStyle/>
        <a:p>
          <a:pPr latinLnBrk="1"/>
          <a:endParaRPr lang="ko-KR" altLang="en-US"/>
        </a:p>
      </dgm:t>
    </dgm:pt>
    <dgm:pt modelId="{F5063EB7-6007-48FF-B4BB-E94A735572B4}">
      <dgm:prSet phldrT="[텍스트]" custT="1"/>
      <dgm:spPr/>
      <dgm:t>
        <a:bodyPr/>
        <a:lstStyle/>
        <a:p>
          <a:pPr latinLnBrk="1"/>
          <a:r>
            <a:rPr lang="ko-KR" altLang="en-US" sz="3000" b="1" dirty="0" smtClean="0"/>
            <a:t>둘</a:t>
          </a:r>
          <a:endParaRPr lang="ko-KR" altLang="en-US" sz="3000" b="1" dirty="0"/>
        </a:p>
      </dgm:t>
    </dgm:pt>
    <dgm:pt modelId="{3AA9D6ED-0908-459B-8FDA-50DFC32C17DB}" type="parTrans" cxnId="{F3EF7014-03CE-47F3-B961-A56AB7DAE35B}">
      <dgm:prSet/>
      <dgm:spPr/>
      <dgm:t>
        <a:bodyPr/>
        <a:lstStyle/>
        <a:p>
          <a:pPr latinLnBrk="1"/>
          <a:endParaRPr lang="ko-KR" altLang="en-US"/>
        </a:p>
      </dgm:t>
    </dgm:pt>
    <dgm:pt modelId="{4111EDA6-0E76-49EC-B1F6-A87AE5DBB241}" type="sibTrans" cxnId="{F3EF7014-03CE-47F3-B961-A56AB7DAE35B}">
      <dgm:prSet/>
      <dgm:spPr/>
      <dgm:t>
        <a:bodyPr/>
        <a:lstStyle/>
        <a:p>
          <a:pPr latinLnBrk="1"/>
          <a:endParaRPr lang="ko-KR" altLang="en-US"/>
        </a:p>
      </dgm:t>
    </dgm:pt>
    <dgm:pt modelId="{643309B2-8A1A-47CA-8088-000F765DDE5C}">
      <dgm:prSet phldrT="[텍스트]" custT="1"/>
      <dgm:spPr/>
      <dgm:t>
        <a:bodyPr/>
        <a:lstStyle/>
        <a:p>
          <a:pPr latinLnBrk="1"/>
          <a:r>
            <a:rPr lang="ko-KR" altLang="en-US" sz="2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공사기간동안</a:t>
          </a:r>
          <a:r>
            <a:rPr lang="ko-KR" alt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보행자안전문제</a:t>
          </a:r>
          <a:endParaRPr lang="ko-KR" altLang="en-US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9204AD-2AE3-4B28-BDC2-08EFB22D8474}" type="parTrans" cxnId="{ABCB2373-6523-4A92-BBB9-7F2A20D5DC26}">
      <dgm:prSet/>
      <dgm:spPr/>
      <dgm:t>
        <a:bodyPr/>
        <a:lstStyle/>
        <a:p>
          <a:pPr latinLnBrk="1"/>
          <a:endParaRPr lang="ko-KR" altLang="en-US"/>
        </a:p>
      </dgm:t>
    </dgm:pt>
    <dgm:pt modelId="{ACC08292-E42E-4651-8235-74FF73A762A0}" type="sibTrans" cxnId="{ABCB2373-6523-4A92-BBB9-7F2A20D5DC26}">
      <dgm:prSet/>
      <dgm:spPr/>
      <dgm:t>
        <a:bodyPr/>
        <a:lstStyle/>
        <a:p>
          <a:pPr latinLnBrk="1"/>
          <a:endParaRPr lang="ko-KR" altLang="en-US"/>
        </a:p>
      </dgm:t>
    </dgm:pt>
    <dgm:pt modelId="{F213FA4E-0A4B-43DB-9C29-B68229184DBE}">
      <dgm:prSet phldrT="[텍스트]" custT="1"/>
      <dgm:spPr/>
      <dgm:t>
        <a:bodyPr/>
        <a:lstStyle/>
        <a:p>
          <a:pPr latinLnBrk="1"/>
          <a:r>
            <a:rPr lang="ko-KR" altLang="en-US" sz="3000" b="1" dirty="0" smtClean="0"/>
            <a:t>셋</a:t>
          </a:r>
          <a:endParaRPr lang="ko-KR" altLang="en-US" sz="3000" b="1" dirty="0"/>
        </a:p>
      </dgm:t>
    </dgm:pt>
    <dgm:pt modelId="{9EBE189D-A141-4A63-A05E-96E86CBF5F8A}" type="parTrans" cxnId="{7A57B9AE-314D-494E-B090-F1E580ECF82E}">
      <dgm:prSet/>
      <dgm:spPr/>
      <dgm:t>
        <a:bodyPr/>
        <a:lstStyle/>
        <a:p>
          <a:pPr latinLnBrk="1"/>
          <a:endParaRPr lang="ko-KR" altLang="en-US"/>
        </a:p>
      </dgm:t>
    </dgm:pt>
    <dgm:pt modelId="{981A6168-7C67-4120-9552-C73CB638917F}" type="sibTrans" cxnId="{7A57B9AE-314D-494E-B090-F1E580ECF82E}">
      <dgm:prSet/>
      <dgm:spPr/>
      <dgm:t>
        <a:bodyPr/>
        <a:lstStyle/>
        <a:p>
          <a:pPr latinLnBrk="1"/>
          <a:endParaRPr lang="ko-KR" altLang="en-US"/>
        </a:p>
      </dgm:t>
    </dgm:pt>
    <dgm:pt modelId="{2F2CF56B-A40B-490E-8AD3-93A153AD282D}">
      <dgm:prSet phldrT="[텍스트]" custT="1"/>
      <dgm:spPr/>
      <dgm:t>
        <a:bodyPr/>
        <a:lstStyle/>
        <a:p>
          <a:pPr latinLnBrk="1"/>
          <a:r>
            <a:rPr lang="ko-KR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인근 </a:t>
          </a:r>
          <a:r>
            <a:rPr lang="ko-KR" altLang="en-US" sz="3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주민과의갈등</a:t>
          </a:r>
          <a:r>
            <a:rPr lang="ko-KR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소음</a:t>
          </a:r>
          <a:r>
            <a:rPr lang="en-US" altLang="ko-K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ko-KR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먼지피해우려</a:t>
          </a:r>
          <a:r>
            <a:rPr lang="en-US" altLang="ko-K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218327-D3A6-43BC-B358-F78E8145C457}" type="parTrans" cxnId="{5E4C16B5-5C43-435E-AAB5-9C0AE1065F2D}">
      <dgm:prSet/>
      <dgm:spPr/>
      <dgm:t>
        <a:bodyPr/>
        <a:lstStyle/>
        <a:p>
          <a:pPr latinLnBrk="1"/>
          <a:endParaRPr lang="ko-KR" altLang="en-US"/>
        </a:p>
      </dgm:t>
    </dgm:pt>
    <dgm:pt modelId="{A84CD9BD-B2FE-404F-AC72-9547A6C8FF13}" type="sibTrans" cxnId="{5E4C16B5-5C43-435E-AAB5-9C0AE1065F2D}">
      <dgm:prSet/>
      <dgm:spPr/>
      <dgm:t>
        <a:bodyPr/>
        <a:lstStyle/>
        <a:p>
          <a:pPr latinLnBrk="1"/>
          <a:endParaRPr lang="ko-KR" altLang="en-US"/>
        </a:p>
      </dgm:t>
    </dgm:pt>
    <dgm:pt modelId="{D5571BEF-A304-40F3-BED9-51848A1B15BB}">
      <dgm:prSet custT="1"/>
      <dgm:spPr/>
      <dgm:t>
        <a:bodyPr/>
        <a:lstStyle/>
        <a:p>
          <a:pPr latinLnBrk="1"/>
          <a:r>
            <a:rPr lang="ko-KR" alt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원활한 교통소통 안됨</a:t>
          </a:r>
          <a:endParaRPr lang="en-US" altLang="ko-KR" sz="25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082032-0C4E-46E7-96D7-29197230CF48}" type="parTrans" cxnId="{5E1725E1-D632-49C8-BE6E-E6397042F3B7}">
      <dgm:prSet/>
      <dgm:spPr/>
      <dgm:t>
        <a:bodyPr/>
        <a:lstStyle/>
        <a:p>
          <a:pPr latinLnBrk="1"/>
          <a:endParaRPr lang="ko-KR" altLang="en-US"/>
        </a:p>
      </dgm:t>
    </dgm:pt>
    <dgm:pt modelId="{441CE0ED-D5DE-4B66-8E1D-379318891D92}" type="sibTrans" cxnId="{5E1725E1-D632-49C8-BE6E-E6397042F3B7}">
      <dgm:prSet/>
      <dgm:spPr/>
      <dgm:t>
        <a:bodyPr/>
        <a:lstStyle/>
        <a:p>
          <a:pPr latinLnBrk="1"/>
          <a:endParaRPr lang="ko-KR" altLang="en-US"/>
        </a:p>
      </dgm:t>
    </dgm:pt>
    <dgm:pt modelId="{AF20B3EE-09C6-4098-AF4B-7098730D7528}" type="pres">
      <dgm:prSet presAssocID="{05980E95-C912-4FEC-81B1-61715840BA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316188-6E83-40F8-A506-41A48B7F9A07}" type="pres">
      <dgm:prSet presAssocID="{916DF08A-C472-4457-8AFC-1DA8193A8039}" presName="composite" presStyleCnt="0"/>
      <dgm:spPr/>
    </dgm:pt>
    <dgm:pt modelId="{F7382B61-1A40-49DF-BDF9-2FAA255678A1}" type="pres">
      <dgm:prSet presAssocID="{916DF08A-C472-4457-8AFC-1DA8193A803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18A75D-2AA9-49EC-9E63-402CB658EC51}" type="pres">
      <dgm:prSet presAssocID="{916DF08A-C472-4457-8AFC-1DA8193A803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7C4AE3-295F-46DE-9FEB-2CFAC631232F}" type="pres">
      <dgm:prSet presAssocID="{716E7C74-8178-4115-AD00-B6D7420C513C}" presName="sp" presStyleCnt="0"/>
      <dgm:spPr/>
    </dgm:pt>
    <dgm:pt modelId="{A73B1DC0-F891-42FB-89C6-93F0DEB30DA6}" type="pres">
      <dgm:prSet presAssocID="{F5063EB7-6007-48FF-B4BB-E94A735572B4}" presName="composite" presStyleCnt="0"/>
      <dgm:spPr/>
    </dgm:pt>
    <dgm:pt modelId="{10691F8A-EFB2-468F-BF66-5B3EF06AC32F}" type="pres">
      <dgm:prSet presAssocID="{F5063EB7-6007-48FF-B4BB-E94A735572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884005-6484-4732-9E2B-F507C7880223}" type="pres">
      <dgm:prSet presAssocID="{F5063EB7-6007-48FF-B4BB-E94A735572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BC5C18-78E4-4796-BC3B-927508452622}" type="pres">
      <dgm:prSet presAssocID="{4111EDA6-0E76-49EC-B1F6-A87AE5DBB241}" presName="sp" presStyleCnt="0"/>
      <dgm:spPr/>
    </dgm:pt>
    <dgm:pt modelId="{7908810F-01C3-4E85-8998-9DFF50957D85}" type="pres">
      <dgm:prSet presAssocID="{F213FA4E-0A4B-43DB-9C29-B68229184DBE}" presName="composite" presStyleCnt="0"/>
      <dgm:spPr/>
    </dgm:pt>
    <dgm:pt modelId="{32C8D688-6693-4DF8-9E0A-D87A5076E2F5}" type="pres">
      <dgm:prSet presAssocID="{F213FA4E-0A4B-43DB-9C29-B68229184DB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B7A1BB-DB4A-463F-B5B1-8DDF559E5B1E}" type="pres">
      <dgm:prSet presAssocID="{F213FA4E-0A4B-43DB-9C29-B68229184DB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A57B9AE-314D-494E-B090-F1E580ECF82E}" srcId="{05980E95-C912-4FEC-81B1-61715840BA84}" destId="{F213FA4E-0A4B-43DB-9C29-B68229184DBE}" srcOrd="2" destOrd="0" parTransId="{9EBE189D-A141-4A63-A05E-96E86CBF5F8A}" sibTransId="{981A6168-7C67-4120-9552-C73CB638917F}"/>
    <dgm:cxn modelId="{ABCB2373-6523-4A92-BBB9-7F2A20D5DC26}" srcId="{F5063EB7-6007-48FF-B4BB-E94A735572B4}" destId="{643309B2-8A1A-47CA-8088-000F765DDE5C}" srcOrd="0" destOrd="0" parTransId="{9A9204AD-2AE3-4B28-BDC2-08EFB22D8474}" sibTransId="{ACC08292-E42E-4651-8235-74FF73A762A0}"/>
    <dgm:cxn modelId="{187AC1FF-65D7-4EF2-8456-2BB660352F18}" type="presOf" srcId="{916DF08A-C472-4457-8AFC-1DA8193A8039}" destId="{F7382B61-1A40-49DF-BDF9-2FAA255678A1}" srcOrd="0" destOrd="0" presId="urn:microsoft.com/office/officeart/2005/8/layout/chevron2"/>
    <dgm:cxn modelId="{DAC8DA07-A3F5-43EC-841D-54BAAC5EA488}" type="presOf" srcId="{643309B2-8A1A-47CA-8088-000F765DDE5C}" destId="{54884005-6484-4732-9E2B-F507C7880223}" srcOrd="0" destOrd="0" presId="urn:microsoft.com/office/officeart/2005/8/layout/chevron2"/>
    <dgm:cxn modelId="{AF4E499F-CC7E-42C7-A523-7D7ECC080C7C}" srcId="{916DF08A-C472-4457-8AFC-1DA8193A8039}" destId="{06168444-E835-4AEC-B4AA-12CDCBE30C05}" srcOrd="0" destOrd="0" parTransId="{A339AB6D-8651-4746-ABB9-EA8F2C23B760}" sibTransId="{DB876AA1-A68C-4698-AF38-466EA3E2BD0A}"/>
    <dgm:cxn modelId="{5E1725E1-D632-49C8-BE6E-E6397042F3B7}" srcId="{F5063EB7-6007-48FF-B4BB-E94A735572B4}" destId="{D5571BEF-A304-40F3-BED9-51848A1B15BB}" srcOrd="1" destOrd="0" parTransId="{DB082032-0C4E-46E7-96D7-29197230CF48}" sibTransId="{441CE0ED-D5DE-4B66-8E1D-379318891D92}"/>
    <dgm:cxn modelId="{66F19A31-9997-43C6-A300-3027B0D60A2A}" type="presOf" srcId="{F5063EB7-6007-48FF-B4BB-E94A735572B4}" destId="{10691F8A-EFB2-468F-BF66-5B3EF06AC32F}" srcOrd="0" destOrd="0" presId="urn:microsoft.com/office/officeart/2005/8/layout/chevron2"/>
    <dgm:cxn modelId="{91243E77-799C-40B5-B749-86F3EB240158}" type="presOf" srcId="{2F2CF56B-A40B-490E-8AD3-93A153AD282D}" destId="{39B7A1BB-DB4A-463F-B5B1-8DDF559E5B1E}" srcOrd="0" destOrd="0" presId="urn:microsoft.com/office/officeart/2005/8/layout/chevron2"/>
    <dgm:cxn modelId="{5CB3D0D9-E740-4C92-BCF8-22B370376BE6}" type="presOf" srcId="{05980E95-C912-4FEC-81B1-61715840BA84}" destId="{AF20B3EE-09C6-4098-AF4B-7098730D7528}" srcOrd="0" destOrd="0" presId="urn:microsoft.com/office/officeart/2005/8/layout/chevron2"/>
    <dgm:cxn modelId="{F3EF7014-03CE-47F3-B961-A56AB7DAE35B}" srcId="{05980E95-C912-4FEC-81B1-61715840BA84}" destId="{F5063EB7-6007-48FF-B4BB-E94A735572B4}" srcOrd="1" destOrd="0" parTransId="{3AA9D6ED-0908-459B-8FDA-50DFC32C17DB}" sibTransId="{4111EDA6-0E76-49EC-B1F6-A87AE5DBB241}"/>
    <dgm:cxn modelId="{84FAEF7C-2A97-4137-A5BE-605BDAD7116F}" type="presOf" srcId="{06168444-E835-4AEC-B4AA-12CDCBE30C05}" destId="{F218A75D-2AA9-49EC-9E63-402CB658EC51}" srcOrd="0" destOrd="0" presId="urn:microsoft.com/office/officeart/2005/8/layout/chevron2"/>
    <dgm:cxn modelId="{D4AA9DCD-82EE-4ADF-AECD-DC344A9B24EA}" srcId="{05980E95-C912-4FEC-81B1-61715840BA84}" destId="{916DF08A-C472-4457-8AFC-1DA8193A8039}" srcOrd="0" destOrd="0" parTransId="{086DA0A1-2C9C-4610-9203-73B0AA43D424}" sibTransId="{716E7C74-8178-4115-AD00-B6D7420C513C}"/>
    <dgm:cxn modelId="{0891E9D2-09DF-4EF5-BB4E-FE24A75BC7B5}" type="presOf" srcId="{D5571BEF-A304-40F3-BED9-51848A1B15BB}" destId="{54884005-6484-4732-9E2B-F507C7880223}" srcOrd="0" destOrd="1" presId="urn:microsoft.com/office/officeart/2005/8/layout/chevron2"/>
    <dgm:cxn modelId="{5E4C16B5-5C43-435E-AAB5-9C0AE1065F2D}" srcId="{F213FA4E-0A4B-43DB-9C29-B68229184DBE}" destId="{2F2CF56B-A40B-490E-8AD3-93A153AD282D}" srcOrd="0" destOrd="0" parTransId="{B2218327-D3A6-43BC-B358-F78E8145C457}" sibTransId="{A84CD9BD-B2FE-404F-AC72-9547A6C8FF13}"/>
    <dgm:cxn modelId="{6917B3FD-AE90-42DC-937B-181C0067E4DA}" type="presOf" srcId="{F213FA4E-0A4B-43DB-9C29-B68229184DBE}" destId="{32C8D688-6693-4DF8-9E0A-D87A5076E2F5}" srcOrd="0" destOrd="0" presId="urn:microsoft.com/office/officeart/2005/8/layout/chevron2"/>
    <dgm:cxn modelId="{41D3289A-19F6-4A55-8766-C467BA1D7035}" type="presParOf" srcId="{AF20B3EE-09C6-4098-AF4B-7098730D7528}" destId="{94316188-6E83-40F8-A506-41A48B7F9A07}" srcOrd="0" destOrd="0" presId="urn:microsoft.com/office/officeart/2005/8/layout/chevron2"/>
    <dgm:cxn modelId="{4FEE0ED7-B601-449B-B112-D12041EA50DF}" type="presParOf" srcId="{94316188-6E83-40F8-A506-41A48B7F9A07}" destId="{F7382B61-1A40-49DF-BDF9-2FAA255678A1}" srcOrd="0" destOrd="0" presId="urn:microsoft.com/office/officeart/2005/8/layout/chevron2"/>
    <dgm:cxn modelId="{91B20611-4D67-4854-BAB9-75B7B3E17499}" type="presParOf" srcId="{94316188-6E83-40F8-A506-41A48B7F9A07}" destId="{F218A75D-2AA9-49EC-9E63-402CB658EC51}" srcOrd="1" destOrd="0" presId="urn:microsoft.com/office/officeart/2005/8/layout/chevron2"/>
    <dgm:cxn modelId="{35A8DACC-885F-415D-B5D9-2CC4C691CDD4}" type="presParOf" srcId="{AF20B3EE-09C6-4098-AF4B-7098730D7528}" destId="{187C4AE3-295F-46DE-9FEB-2CFAC631232F}" srcOrd="1" destOrd="0" presId="urn:microsoft.com/office/officeart/2005/8/layout/chevron2"/>
    <dgm:cxn modelId="{D51BAE30-3B7F-4EED-A0DE-6DF61D382C12}" type="presParOf" srcId="{AF20B3EE-09C6-4098-AF4B-7098730D7528}" destId="{A73B1DC0-F891-42FB-89C6-93F0DEB30DA6}" srcOrd="2" destOrd="0" presId="urn:microsoft.com/office/officeart/2005/8/layout/chevron2"/>
    <dgm:cxn modelId="{6FDBAD67-3E5E-45DF-A07F-F6078E3925F4}" type="presParOf" srcId="{A73B1DC0-F891-42FB-89C6-93F0DEB30DA6}" destId="{10691F8A-EFB2-468F-BF66-5B3EF06AC32F}" srcOrd="0" destOrd="0" presId="urn:microsoft.com/office/officeart/2005/8/layout/chevron2"/>
    <dgm:cxn modelId="{955A3542-A58F-410A-BB4A-8C15B9CBC9B5}" type="presParOf" srcId="{A73B1DC0-F891-42FB-89C6-93F0DEB30DA6}" destId="{54884005-6484-4732-9E2B-F507C7880223}" srcOrd="1" destOrd="0" presId="urn:microsoft.com/office/officeart/2005/8/layout/chevron2"/>
    <dgm:cxn modelId="{764B860D-C0A2-4AF2-9D30-DB1DC4B7630F}" type="presParOf" srcId="{AF20B3EE-09C6-4098-AF4B-7098730D7528}" destId="{93BC5C18-78E4-4796-BC3B-927508452622}" srcOrd="3" destOrd="0" presId="urn:microsoft.com/office/officeart/2005/8/layout/chevron2"/>
    <dgm:cxn modelId="{81EB04B3-2234-497D-A40D-AD9FB7553451}" type="presParOf" srcId="{AF20B3EE-09C6-4098-AF4B-7098730D7528}" destId="{7908810F-01C3-4E85-8998-9DFF50957D85}" srcOrd="4" destOrd="0" presId="urn:microsoft.com/office/officeart/2005/8/layout/chevron2"/>
    <dgm:cxn modelId="{0D34EF74-37EA-48BC-9E1E-FC9A7335C16D}" type="presParOf" srcId="{7908810F-01C3-4E85-8998-9DFF50957D85}" destId="{32C8D688-6693-4DF8-9E0A-D87A5076E2F5}" srcOrd="0" destOrd="0" presId="urn:microsoft.com/office/officeart/2005/8/layout/chevron2"/>
    <dgm:cxn modelId="{AF103DD8-3BDD-41FF-A66B-DF8A6A31A0D2}" type="presParOf" srcId="{7908810F-01C3-4E85-8998-9DFF50957D85}" destId="{39B7A1BB-DB4A-463F-B5B1-8DDF559E5B1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78D2C-9192-4FF6-905A-3DD4C53468D2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413D0FE-3319-4C87-A3A7-95902D1E38FA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버스베이</a:t>
          </a:r>
          <a:endParaRPr lang="ko-KR" altLang="en-US" dirty="0"/>
        </a:p>
      </dgm:t>
    </dgm:pt>
    <dgm:pt modelId="{D8DC363D-86BA-472F-A5AC-2C6236E60357}" type="parTrans" cxnId="{646290CB-88A5-47E2-AAFC-92C1B21E3A5E}">
      <dgm:prSet/>
      <dgm:spPr/>
      <dgm:t>
        <a:bodyPr/>
        <a:lstStyle/>
        <a:p>
          <a:pPr latinLnBrk="1"/>
          <a:endParaRPr lang="ko-KR" altLang="en-US"/>
        </a:p>
      </dgm:t>
    </dgm:pt>
    <dgm:pt modelId="{6166A7D7-9AFD-480B-8933-3FC593E2930E}" type="sibTrans" cxnId="{646290CB-88A5-47E2-AAFC-92C1B21E3A5E}">
      <dgm:prSet/>
      <dgm:spPr/>
      <dgm:t>
        <a:bodyPr/>
        <a:lstStyle/>
        <a:p>
          <a:pPr latinLnBrk="1"/>
          <a:endParaRPr lang="ko-KR" altLang="en-US"/>
        </a:p>
      </dgm:t>
    </dgm:pt>
    <dgm:pt modelId="{F7FA5BD9-3C3F-41AA-8277-A145A548C93D}">
      <dgm:prSet phldrT="[텍스트]"/>
      <dgm:spPr/>
      <dgm:t>
        <a:bodyPr/>
        <a:lstStyle/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이용률 현저히 낮음</a:t>
          </a:r>
          <a:endParaRPr lang="ko-KR" altLang="en-US" dirty="0"/>
        </a:p>
      </dgm:t>
    </dgm:pt>
    <dgm:pt modelId="{643E3A7B-CAA7-4BB4-8F31-8F831D38C3DC}" type="parTrans" cxnId="{01F96117-FB9D-4956-8B21-BBBA6FF48351}">
      <dgm:prSet/>
      <dgm:spPr/>
      <dgm:t>
        <a:bodyPr/>
        <a:lstStyle/>
        <a:p>
          <a:pPr latinLnBrk="1"/>
          <a:endParaRPr lang="ko-KR" altLang="en-US"/>
        </a:p>
      </dgm:t>
    </dgm:pt>
    <dgm:pt modelId="{609298A7-B02F-4CB2-9B3E-DC029CB13337}" type="sibTrans" cxnId="{01F96117-FB9D-4956-8B21-BBBA6FF48351}">
      <dgm:prSet/>
      <dgm:spPr/>
      <dgm:t>
        <a:bodyPr/>
        <a:lstStyle/>
        <a:p>
          <a:pPr latinLnBrk="1"/>
          <a:endParaRPr lang="ko-KR" altLang="en-US"/>
        </a:p>
      </dgm:t>
    </dgm:pt>
    <dgm:pt modelId="{697D68CB-F9B9-4D8D-A313-896750F9DF4C}">
      <dgm:prSet phldrT="[텍스트]"/>
      <dgm:spPr/>
      <dgm:t>
        <a:bodyPr/>
        <a:lstStyle/>
        <a:p>
          <a:pPr latinLnBrk="1"/>
          <a:r>
            <a:rPr lang="ko-KR" altLang="en-US" dirty="0" smtClean="0"/>
            <a:t>회전교차로</a:t>
          </a:r>
          <a:endParaRPr lang="ko-KR" altLang="en-US" dirty="0"/>
        </a:p>
      </dgm:t>
    </dgm:pt>
    <dgm:pt modelId="{C3294C27-A4A5-4DF1-A2B2-F41EC2A575BC}" type="parTrans" cxnId="{178A142D-2FE0-4C5F-BCC0-DD064B189885}">
      <dgm:prSet/>
      <dgm:spPr/>
      <dgm:t>
        <a:bodyPr/>
        <a:lstStyle/>
        <a:p>
          <a:pPr latinLnBrk="1"/>
          <a:endParaRPr lang="ko-KR" altLang="en-US"/>
        </a:p>
      </dgm:t>
    </dgm:pt>
    <dgm:pt modelId="{986922B4-7230-4384-8142-91E0FA6BC9B5}" type="sibTrans" cxnId="{178A142D-2FE0-4C5F-BCC0-DD064B189885}">
      <dgm:prSet/>
      <dgm:spPr/>
      <dgm:t>
        <a:bodyPr/>
        <a:lstStyle/>
        <a:p>
          <a:pPr latinLnBrk="1"/>
          <a:endParaRPr lang="ko-KR" altLang="en-US"/>
        </a:p>
      </dgm:t>
    </dgm:pt>
    <dgm:pt modelId="{3D922954-F2F5-4953-AA86-44E0AF11378E}">
      <dgm:prSet phldrT="[텍스트]"/>
      <dgm:spPr/>
      <dgm:t>
        <a:bodyPr/>
        <a:lstStyle/>
        <a:p>
          <a:pPr latinLnBrk="1"/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배려 의식 부족으로 인한 혼란</a:t>
          </a:r>
          <a:endParaRPr lang="ko-KR" altLang="en-US" dirty="0"/>
        </a:p>
      </dgm:t>
    </dgm:pt>
    <dgm:pt modelId="{075E0822-15A4-40D3-AFC6-963A0A5AAEF9}" type="parTrans" cxnId="{A037F84D-3621-4F41-BFC9-AE9CF9099DF6}">
      <dgm:prSet/>
      <dgm:spPr/>
      <dgm:t>
        <a:bodyPr/>
        <a:lstStyle/>
        <a:p>
          <a:pPr latinLnBrk="1"/>
          <a:endParaRPr lang="ko-KR" altLang="en-US"/>
        </a:p>
      </dgm:t>
    </dgm:pt>
    <dgm:pt modelId="{395EF2E7-FEDC-4080-8302-5568D9F90770}" type="sibTrans" cxnId="{A037F84D-3621-4F41-BFC9-AE9CF9099DF6}">
      <dgm:prSet/>
      <dgm:spPr/>
      <dgm:t>
        <a:bodyPr/>
        <a:lstStyle/>
        <a:p>
          <a:pPr latinLnBrk="1"/>
          <a:endParaRPr lang="ko-KR" altLang="en-US"/>
        </a:p>
      </dgm:t>
    </dgm:pt>
    <dgm:pt modelId="{0FA8614E-8FB6-481A-ACE1-334AFFF928CA}">
      <dgm:prSet/>
      <dgm:spPr/>
      <dgm:t>
        <a:bodyPr/>
        <a:lstStyle/>
        <a:p>
          <a:pPr latinLnBrk="1"/>
          <a:r>
            <a:rPr lang="ko-KR" alt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불법주</a:t>
          </a:r>
          <a:r>
            <a: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정차 공간사용 우려</a:t>
          </a:r>
        </a:p>
      </dgm:t>
    </dgm:pt>
    <dgm:pt modelId="{D1AC45BB-9545-491D-9C8A-87244B4FA69F}" type="parTrans" cxnId="{1AC3330D-199B-47C0-BB1B-1716206DE0B7}">
      <dgm:prSet/>
      <dgm:spPr/>
      <dgm:t>
        <a:bodyPr/>
        <a:lstStyle/>
        <a:p>
          <a:pPr latinLnBrk="1"/>
          <a:endParaRPr lang="ko-KR" altLang="en-US"/>
        </a:p>
      </dgm:t>
    </dgm:pt>
    <dgm:pt modelId="{3458BD2F-FF9F-4F10-9D31-F17DD25E935B}" type="sibTrans" cxnId="{1AC3330D-199B-47C0-BB1B-1716206DE0B7}">
      <dgm:prSet/>
      <dgm:spPr/>
      <dgm:t>
        <a:bodyPr/>
        <a:lstStyle/>
        <a:p>
          <a:pPr latinLnBrk="1"/>
          <a:endParaRPr lang="ko-KR" altLang="en-US"/>
        </a:p>
      </dgm:t>
    </dgm:pt>
    <dgm:pt modelId="{E8FD2550-2E45-46FB-94D5-1BDB012DF423}" type="pres">
      <dgm:prSet presAssocID="{B8778D2C-9192-4FF6-905A-3DD4C53468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2C9294-778A-48EC-80E0-E353BBA87B38}" type="pres">
      <dgm:prSet presAssocID="{1413D0FE-3319-4C87-A3A7-95902D1E38FA}" presName="composite" presStyleCnt="0"/>
      <dgm:spPr/>
    </dgm:pt>
    <dgm:pt modelId="{994204D5-4AB8-44AA-AD98-E1E80552DC10}" type="pres">
      <dgm:prSet presAssocID="{1413D0FE-3319-4C87-A3A7-95902D1E38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F44E78-CB46-4AA9-984E-0A9EB50038DA}" type="pres">
      <dgm:prSet presAssocID="{1413D0FE-3319-4C87-A3A7-95902D1E38F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C70019-65F0-4219-B3D1-AE572ADCAF28}" type="pres">
      <dgm:prSet presAssocID="{6166A7D7-9AFD-480B-8933-3FC593E2930E}" presName="space" presStyleCnt="0"/>
      <dgm:spPr/>
    </dgm:pt>
    <dgm:pt modelId="{AA63425D-018B-407A-A1DE-6C1C4D066F7B}" type="pres">
      <dgm:prSet presAssocID="{697D68CB-F9B9-4D8D-A313-896750F9DF4C}" presName="composite" presStyleCnt="0"/>
      <dgm:spPr/>
    </dgm:pt>
    <dgm:pt modelId="{70B320C3-B267-484C-B277-AC94C9CE4967}" type="pres">
      <dgm:prSet presAssocID="{697D68CB-F9B9-4D8D-A313-896750F9DF4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D93442-0C75-4513-B70B-23499F2456C7}" type="pres">
      <dgm:prSet presAssocID="{697D68CB-F9B9-4D8D-A313-896750F9DF4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037F84D-3621-4F41-BFC9-AE9CF9099DF6}" srcId="{697D68CB-F9B9-4D8D-A313-896750F9DF4C}" destId="{3D922954-F2F5-4953-AA86-44E0AF11378E}" srcOrd="0" destOrd="0" parTransId="{075E0822-15A4-40D3-AFC6-963A0A5AAEF9}" sibTransId="{395EF2E7-FEDC-4080-8302-5568D9F90770}"/>
    <dgm:cxn modelId="{1AC3330D-199B-47C0-BB1B-1716206DE0B7}" srcId="{1413D0FE-3319-4C87-A3A7-95902D1E38FA}" destId="{0FA8614E-8FB6-481A-ACE1-334AFFF928CA}" srcOrd="1" destOrd="0" parTransId="{D1AC45BB-9545-491D-9C8A-87244B4FA69F}" sibTransId="{3458BD2F-FF9F-4F10-9D31-F17DD25E935B}"/>
    <dgm:cxn modelId="{01F96117-FB9D-4956-8B21-BBBA6FF48351}" srcId="{1413D0FE-3319-4C87-A3A7-95902D1E38FA}" destId="{F7FA5BD9-3C3F-41AA-8277-A145A548C93D}" srcOrd="0" destOrd="0" parTransId="{643E3A7B-CAA7-4BB4-8F31-8F831D38C3DC}" sibTransId="{609298A7-B02F-4CB2-9B3E-DC029CB13337}"/>
    <dgm:cxn modelId="{3C572F82-9D62-4654-BFBF-39F068945FAA}" type="presOf" srcId="{3D922954-F2F5-4953-AA86-44E0AF11378E}" destId="{B6D93442-0C75-4513-B70B-23499F2456C7}" srcOrd="0" destOrd="0" presId="urn:microsoft.com/office/officeart/2005/8/layout/hList1"/>
    <dgm:cxn modelId="{D4CE1952-1FFE-4CD9-8F49-7DBB325C5B57}" type="presOf" srcId="{1413D0FE-3319-4C87-A3A7-95902D1E38FA}" destId="{994204D5-4AB8-44AA-AD98-E1E80552DC10}" srcOrd="0" destOrd="0" presId="urn:microsoft.com/office/officeart/2005/8/layout/hList1"/>
    <dgm:cxn modelId="{646290CB-88A5-47E2-AAFC-92C1B21E3A5E}" srcId="{B8778D2C-9192-4FF6-905A-3DD4C53468D2}" destId="{1413D0FE-3319-4C87-A3A7-95902D1E38FA}" srcOrd="0" destOrd="0" parTransId="{D8DC363D-86BA-472F-A5AC-2C6236E60357}" sibTransId="{6166A7D7-9AFD-480B-8933-3FC593E2930E}"/>
    <dgm:cxn modelId="{F600D0C4-FEF3-46FD-9310-6C6C3653BC7D}" type="presOf" srcId="{0FA8614E-8FB6-481A-ACE1-334AFFF928CA}" destId="{CCF44E78-CB46-4AA9-984E-0A9EB50038DA}" srcOrd="0" destOrd="1" presId="urn:microsoft.com/office/officeart/2005/8/layout/hList1"/>
    <dgm:cxn modelId="{178A142D-2FE0-4C5F-BCC0-DD064B189885}" srcId="{B8778D2C-9192-4FF6-905A-3DD4C53468D2}" destId="{697D68CB-F9B9-4D8D-A313-896750F9DF4C}" srcOrd="1" destOrd="0" parTransId="{C3294C27-A4A5-4DF1-A2B2-F41EC2A575BC}" sibTransId="{986922B4-7230-4384-8142-91E0FA6BC9B5}"/>
    <dgm:cxn modelId="{2E0D3219-A20B-4428-9186-C4FF8E8D4A1A}" type="presOf" srcId="{B8778D2C-9192-4FF6-905A-3DD4C53468D2}" destId="{E8FD2550-2E45-46FB-94D5-1BDB012DF423}" srcOrd="0" destOrd="0" presId="urn:microsoft.com/office/officeart/2005/8/layout/hList1"/>
    <dgm:cxn modelId="{0E43CD4E-F734-43B8-BDC7-D8BCF9768170}" type="presOf" srcId="{F7FA5BD9-3C3F-41AA-8277-A145A548C93D}" destId="{CCF44E78-CB46-4AA9-984E-0A9EB50038DA}" srcOrd="0" destOrd="0" presId="urn:microsoft.com/office/officeart/2005/8/layout/hList1"/>
    <dgm:cxn modelId="{A4EE11B7-7E36-44A0-8C16-57FE38559846}" type="presOf" srcId="{697D68CB-F9B9-4D8D-A313-896750F9DF4C}" destId="{70B320C3-B267-484C-B277-AC94C9CE4967}" srcOrd="0" destOrd="0" presId="urn:microsoft.com/office/officeart/2005/8/layout/hList1"/>
    <dgm:cxn modelId="{FB388C75-2F08-495E-847C-00F0D0341868}" type="presParOf" srcId="{E8FD2550-2E45-46FB-94D5-1BDB012DF423}" destId="{642C9294-778A-48EC-80E0-E353BBA87B38}" srcOrd="0" destOrd="0" presId="urn:microsoft.com/office/officeart/2005/8/layout/hList1"/>
    <dgm:cxn modelId="{C472078F-0F0B-4F11-BE9D-6C4D52A068C0}" type="presParOf" srcId="{642C9294-778A-48EC-80E0-E353BBA87B38}" destId="{994204D5-4AB8-44AA-AD98-E1E80552DC10}" srcOrd="0" destOrd="0" presId="urn:microsoft.com/office/officeart/2005/8/layout/hList1"/>
    <dgm:cxn modelId="{8B34F339-EA24-41F0-A7ED-2F99864A3D79}" type="presParOf" srcId="{642C9294-778A-48EC-80E0-E353BBA87B38}" destId="{CCF44E78-CB46-4AA9-984E-0A9EB50038DA}" srcOrd="1" destOrd="0" presId="urn:microsoft.com/office/officeart/2005/8/layout/hList1"/>
    <dgm:cxn modelId="{333AC661-FD8E-48BE-A235-05CB38BB0F3E}" type="presParOf" srcId="{E8FD2550-2E45-46FB-94D5-1BDB012DF423}" destId="{ECC70019-65F0-4219-B3D1-AE572ADCAF28}" srcOrd="1" destOrd="0" presId="urn:microsoft.com/office/officeart/2005/8/layout/hList1"/>
    <dgm:cxn modelId="{3A662F9C-35A0-4B77-8575-4C1A16AD943D}" type="presParOf" srcId="{E8FD2550-2E45-46FB-94D5-1BDB012DF423}" destId="{AA63425D-018B-407A-A1DE-6C1C4D066F7B}" srcOrd="2" destOrd="0" presId="urn:microsoft.com/office/officeart/2005/8/layout/hList1"/>
    <dgm:cxn modelId="{9963DCBE-6C41-412A-8984-27493A367800}" type="presParOf" srcId="{AA63425D-018B-407A-A1DE-6C1C4D066F7B}" destId="{70B320C3-B267-484C-B277-AC94C9CE4967}" srcOrd="0" destOrd="0" presId="urn:microsoft.com/office/officeart/2005/8/layout/hList1"/>
    <dgm:cxn modelId="{AED4AECF-F302-4E13-AAF3-F9568692C4D9}" type="presParOf" srcId="{AA63425D-018B-407A-A1DE-6C1C4D066F7B}" destId="{B6D93442-0C75-4513-B70B-23499F2456C7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charset="-127"/>
              </a:defRPr>
            </a:lvl1pPr>
          </a:lstStyle>
          <a:p>
            <a:fld id="{6D02D401-22A2-4074-8A6D-88826A8BE9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charset="-127"/>
              </a:defRPr>
            </a:lvl1pPr>
          </a:lstStyle>
          <a:p>
            <a:fld id="{366DC82A-1AC3-4C70-B42F-7659EF515CB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 anchor="ctr"/>
          <a:lstStyle>
            <a:lvl1pPr algn="r"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283D59-6399-4961-B460-76C28EE2B34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88566-3670-4953-B1A4-E11A5686AB9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23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23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77643-D606-4093-98AE-23E7818D13E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B8FE1-74A1-43F1-B88E-F9A1A8C70DC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4BB15-0009-4F17-B192-783BD874D7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D828A-C23A-49C2-A271-776E64BBEB1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5EACB-F0DB-4A47-BCEB-6FC24EF3FF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E048-C1A5-4897-80AC-98A11C4B3DA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B2DB2-081B-4268-A8AE-ED44ED1A44D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6491-8173-43CD-940D-6259766BFE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9E21-8F35-4B90-A2BC-2751DB03C2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288822" name="Rectangle 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굴림" charset="-127"/>
              </a:defRPr>
            </a:lvl1pPr>
          </a:lstStyle>
          <a:p>
            <a:fld id="{41BB7736-DDB1-4BC6-805A-FE2F343B21C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800" b="0">
          <a:solidFill>
            <a:schemeClr val="bg2"/>
          </a:solidFill>
          <a:effectLst/>
          <a:latin typeface="+mn-ea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400" b="0">
          <a:solidFill>
            <a:schemeClr val="bg2"/>
          </a:solidFill>
          <a:effectLst/>
          <a:latin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 b="0">
          <a:solidFill>
            <a:schemeClr val="bg2"/>
          </a:solidFill>
          <a:effectLst/>
          <a:latin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1800" b="0">
          <a:solidFill>
            <a:schemeClr val="bg2"/>
          </a:solidFill>
          <a:effectLst/>
          <a:latin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1800" b="0">
          <a:solidFill>
            <a:schemeClr val="bg2"/>
          </a:solidFill>
          <a:effectLst/>
          <a:latin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4572008"/>
            <a:ext cx="6267464" cy="1009650"/>
          </a:xfrm>
        </p:spPr>
        <p:txBody>
          <a:bodyPr/>
          <a:lstStyle/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2010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년 </a:t>
            </a:r>
            <a:r>
              <a:rPr lang="en-US" altLang="ko-KR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7</a:t>
            </a:r>
            <a:r>
              <a:rPr lang="ko-KR" altLang="en-US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조 토목종합설계</a:t>
            </a:r>
            <a:endParaRPr lang="ko-KR" altLang="ko-KR" dirty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4810" y="5429264"/>
            <a:ext cx="4456114" cy="936625"/>
          </a:xfrm>
        </p:spPr>
        <p:txBody>
          <a:bodyPr/>
          <a:lstStyle/>
          <a:p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곽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’</a:t>
            </a:r>
            <a:r>
              <a:rPr lang="ko-KR" alt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회장팀</a:t>
            </a:r>
            <a:endParaRPr lang="ko-KR" altLang="ko-K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진량</a:t>
            </a:r>
            <a:r>
              <a:rPr lang="ko-KR" altLang="en-US" dirty="0" smtClean="0"/>
              <a:t> 삼거리 현황조사</a:t>
            </a:r>
            <a:endParaRPr lang="ko-KR" altLang="en-US" dirty="0"/>
          </a:p>
        </p:txBody>
      </p:sp>
      <p:pic>
        <p:nvPicPr>
          <p:cNvPr id="6" name="내용 개체 틀 5" descr="000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500594" cy="4929222"/>
          </a:xfrm>
        </p:spPr>
      </p:pic>
      <p:sp>
        <p:nvSpPr>
          <p:cNvPr id="7" name="TextBox 6"/>
          <p:cNvSpPr txBox="1"/>
          <p:nvPr/>
        </p:nvSpPr>
        <p:spPr>
          <a:xfrm>
            <a:off x="5000628" y="3143248"/>
            <a:ext cx="35269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3500" dirty="0" smtClean="0"/>
              <a:t> 비보호 좌회전</a:t>
            </a:r>
            <a:endParaRPr lang="ko-KR" altLang="en-US" sz="3500" dirty="0"/>
          </a:p>
        </p:txBody>
      </p:sp>
      <p:sp>
        <p:nvSpPr>
          <p:cNvPr id="8" name="타원 7"/>
          <p:cNvSpPr/>
          <p:nvPr/>
        </p:nvSpPr>
        <p:spPr bwMode="auto">
          <a:xfrm>
            <a:off x="2000232" y="4572008"/>
            <a:ext cx="285752" cy="214314"/>
          </a:xfrm>
          <a:prstGeom prst="ellipse">
            <a:avLst/>
          </a:prstGeom>
          <a:solidFill>
            <a:srgbClr val="FF1515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805" y="4071942"/>
            <a:ext cx="39757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3500" dirty="0" smtClean="0"/>
              <a:t> 정류장 위치변경</a:t>
            </a:r>
            <a:endParaRPr lang="ko-KR" altLang="en-US" sz="3500" dirty="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571604" y="5214950"/>
            <a:ext cx="214314" cy="428628"/>
          </a:xfrm>
          <a:prstGeom prst="roundRect">
            <a:avLst/>
          </a:prstGeom>
          <a:solidFill>
            <a:srgbClr val="FF1515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진량</a:t>
            </a:r>
            <a:r>
              <a:rPr lang="ko-KR" altLang="en-US" dirty="0" smtClean="0"/>
              <a:t> 삼거리 현황조사</a:t>
            </a:r>
            <a:endParaRPr lang="ko-KR" altLang="en-US" dirty="0"/>
          </a:p>
        </p:txBody>
      </p:sp>
      <p:pic>
        <p:nvPicPr>
          <p:cNvPr id="14" name="그림 13" descr="2010-10-25 09[1].31.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643470" cy="3240000"/>
          </a:xfrm>
          <a:prstGeom prst="rect">
            <a:avLst/>
          </a:prstGeom>
        </p:spPr>
      </p:pic>
      <p:pic>
        <p:nvPicPr>
          <p:cNvPr id="13" name="내용 개체 틀 12" descr="2010-10-25 09[1].31.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875355"/>
            <a:ext cx="4962942" cy="37222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진량</a:t>
            </a:r>
            <a:r>
              <a:rPr lang="ko-KR" altLang="en-US" dirty="0" smtClean="0"/>
              <a:t> 삼거리 현황조사</a:t>
            </a:r>
            <a:endParaRPr lang="ko-KR" altLang="en-US" dirty="0"/>
          </a:p>
        </p:txBody>
      </p:sp>
      <p:pic>
        <p:nvPicPr>
          <p:cNvPr id="6" name="내용 개체 틀 5" descr="1.bmp"/>
          <p:cNvPicPr>
            <a:picLocks noGrp="1" noChangeAspect="1"/>
          </p:cNvPicPr>
          <p:nvPr>
            <p:ph idx="1"/>
          </p:nvPr>
        </p:nvPicPr>
        <p:blipFill>
          <a:blip r:embed="rId2"/>
          <a:srcRect t="6058" r="11132" b="30333"/>
          <a:stretch>
            <a:fillRect/>
          </a:stretch>
        </p:blipFill>
        <p:spPr>
          <a:xfrm>
            <a:off x="285720" y="1643050"/>
            <a:ext cx="8572560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진량</a:t>
            </a:r>
            <a:r>
              <a:rPr lang="ko-KR" altLang="en-US" dirty="0" smtClean="0"/>
              <a:t> 삼거리 현황조사</a:t>
            </a:r>
            <a:endParaRPr lang="ko-KR" altLang="en-US" dirty="0"/>
          </a:p>
        </p:txBody>
      </p:sp>
      <p:pic>
        <p:nvPicPr>
          <p:cNvPr id="5" name="내용 개체 틀 4" descr="회전교차로설계요소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17" y="1643050"/>
            <a:ext cx="8794801" cy="5000660"/>
          </a:xfrm>
        </p:spPr>
      </p:pic>
      <p:sp>
        <p:nvSpPr>
          <p:cNvPr id="9" name="모서리가 둥근 직사각형 8"/>
          <p:cNvSpPr/>
          <p:nvPr/>
        </p:nvSpPr>
        <p:spPr bwMode="auto">
          <a:xfrm>
            <a:off x="1928794" y="2143116"/>
            <a:ext cx="1143008" cy="4357718"/>
          </a:xfrm>
          <a:prstGeom prst="roundRect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2350" cy="868363"/>
          </a:xfrm>
        </p:spPr>
        <p:txBody>
          <a:bodyPr/>
          <a:lstStyle/>
          <a:p>
            <a:r>
              <a:rPr lang="ko-KR" altLang="en-US" spc="-120" dirty="0" smtClean="0">
                <a:latin typeface="+mj-ea"/>
              </a:rPr>
              <a:t>시간대별 차량통행 그래프</a:t>
            </a:r>
            <a:endParaRPr lang="ko-KR" altLang="en-US" dirty="0">
              <a:latin typeface="+mj-ea"/>
            </a:endParaRPr>
          </a:p>
        </p:txBody>
      </p:sp>
      <p:pic>
        <p:nvPicPr>
          <p:cNvPr id="6" name="내용 개체 틀 5" descr="그림1.png"/>
          <p:cNvPicPr>
            <a:picLocks noGrp="1" noChangeAspect="1"/>
          </p:cNvPicPr>
          <p:nvPr>
            <p:ph idx="1"/>
          </p:nvPr>
        </p:nvPicPr>
        <p:blipFill>
          <a:blip r:embed="rId2"/>
          <a:srcRect l="15574" t="26200"/>
          <a:stretch>
            <a:fillRect/>
          </a:stretch>
        </p:blipFill>
        <p:spPr>
          <a:xfrm>
            <a:off x="285720" y="1643050"/>
            <a:ext cx="8572560" cy="5000660"/>
          </a:xfrm>
        </p:spPr>
      </p:pic>
      <p:pic>
        <p:nvPicPr>
          <p:cNvPr id="7" name="그림 6" descr="그림2.png"/>
          <p:cNvPicPr>
            <a:picLocks noChangeAspect="1"/>
          </p:cNvPicPr>
          <p:nvPr/>
        </p:nvPicPr>
        <p:blipFill>
          <a:blip r:embed="rId3"/>
          <a:srcRect t="40625"/>
          <a:stretch>
            <a:fillRect/>
          </a:stretch>
        </p:blipFill>
        <p:spPr>
          <a:xfrm>
            <a:off x="285720" y="1571612"/>
            <a:ext cx="8572560" cy="5072098"/>
          </a:xfrm>
          <a:prstGeom prst="rect">
            <a:avLst/>
          </a:prstGeom>
        </p:spPr>
      </p:pic>
      <p:pic>
        <p:nvPicPr>
          <p:cNvPr id="8" name="그림 7" descr="그림3.png"/>
          <p:cNvPicPr>
            <a:picLocks noChangeAspect="1"/>
          </p:cNvPicPr>
          <p:nvPr/>
        </p:nvPicPr>
        <p:blipFill>
          <a:blip r:embed="rId4"/>
          <a:srcRect l="31250" t="39438"/>
          <a:stretch>
            <a:fillRect/>
          </a:stretch>
        </p:blipFill>
        <p:spPr>
          <a:xfrm>
            <a:off x="285720" y="1714488"/>
            <a:ext cx="8572560" cy="4929222"/>
          </a:xfrm>
          <a:prstGeom prst="rect">
            <a:avLst/>
          </a:prstGeom>
        </p:spPr>
      </p:pic>
      <p:sp>
        <p:nvSpPr>
          <p:cNvPr id="11" name="구름 모양 설명선 10"/>
          <p:cNvSpPr/>
          <p:nvPr/>
        </p:nvSpPr>
        <p:spPr bwMode="auto">
          <a:xfrm>
            <a:off x="2928926" y="1785926"/>
            <a:ext cx="5214974" cy="3214710"/>
          </a:xfrm>
          <a:prstGeom prst="cloudCallout">
            <a:avLst>
              <a:gd name="adj1" fmla="val -46647"/>
              <a:gd name="adj2" fmla="val 69875"/>
            </a:avLst>
          </a:prstGeom>
          <a:solidFill>
            <a:srgbClr val="FF1515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3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버스정차율</a:t>
            </a:r>
            <a:endParaRPr kumimoji="0" lang="en-US" altLang="ko-KR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  최소 </a:t>
            </a:r>
            <a:r>
              <a:rPr kumimoji="0" lang="en-US" altLang="ko-KR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  <a:r>
              <a:rPr kumimoji="0" lang="ko-KR" altLang="en-U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대</a:t>
            </a:r>
            <a:r>
              <a:rPr kumimoji="0" lang="ko-KR" altLang="en-US" sz="3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en-US" altLang="ko-KR" sz="3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~</a:t>
            </a:r>
            <a:r>
              <a:rPr kumimoji="0" lang="ko-KR" altLang="en-U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0" lang="en-US" altLang="ko-KR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  최대 </a:t>
            </a:r>
            <a:r>
              <a:rPr kumimoji="0" lang="en-US" altLang="ko-KR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1.8</a:t>
            </a:r>
            <a:r>
              <a:rPr kumimoji="0" lang="ko-KR" altLang="en-U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대</a:t>
            </a:r>
            <a:endParaRPr kumimoji="0" lang="en-US" altLang="ko-KR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25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500" dirty="0" smtClean="0"/>
              <a:t> </a:t>
            </a:r>
            <a:r>
              <a:rPr lang="en-US" altLang="ko-KR" sz="2500" dirty="0" smtClean="0"/>
              <a:t> (</a:t>
            </a:r>
            <a:r>
              <a:rPr lang="ko-KR" altLang="en-US" sz="2500" dirty="0" smtClean="0"/>
              <a:t>일반차량 </a:t>
            </a:r>
            <a:r>
              <a:rPr lang="en-US" altLang="ko-KR" sz="2500" dirty="0" smtClean="0"/>
              <a:t>10:1)</a:t>
            </a:r>
            <a:endParaRPr kumimoji="0" lang="ko-KR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시공 문제점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250825" y="1700213"/>
          <a:ext cx="8642350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시공 후</a:t>
            </a:r>
            <a:r>
              <a:rPr lang="en-US" altLang="ko-KR" dirty="0" smtClean="0"/>
              <a:t>,</a:t>
            </a:r>
            <a:r>
              <a:rPr lang="ko-KR" altLang="en-US" dirty="0" smtClean="0"/>
              <a:t> 문제점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250825" y="1700213"/>
          <a:ext cx="8642350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그림 3" descr="회전교차로관련표지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4929198"/>
            <a:ext cx="471490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357290" y="4643446"/>
            <a:ext cx="7578725" cy="1714512"/>
          </a:xfrm>
        </p:spPr>
        <p:txBody>
          <a:bodyPr/>
          <a:lstStyle/>
          <a:p>
            <a:r>
              <a:rPr lang="ko-KR" altLang="en-US" dirty="0" smtClean="0"/>
              <a:t>이상으로 </a:t>
            </a:r>
            <a:r>
              <a:rPr lang="en-US" altLang="ko-KR" dirty="0" smtClean="0">
                <a:solidFill>
                  <a:srgbClr val="FF0000"/>
                </a:solidFill>
              </a:rPr>
              <a:t>7</a:t>
            </a:r>
            <a:r>
              <a:rPr lang="ko-KR" altLang="en-US" dirty="0" smtClean="0">
                <a:solidFill>
                  <a:srgbClr val="FF0000"/>
                </a:solidFill>
              </a:rPr>
              <a:t>조 곽</a:t>
            </a:r>
            <a:r>
              <a:rPr lang="en-US" altLang="ko-KR" dirty="0" smtClean="0">
                <a:solidFill>
                  <a:srgbClr val="FF0000"/>
                </a:solidFill>
              </a:rPr>
              <a:t>’</a:t>
            </a:r>
            <a:r>
              <a:rPr lang="ko-KR" altLang="en-US" dirty="0" smtClean="0">
                <a:solidFill>
                  <a:srgbClr val="FF0000"/>
                </a:solidFill>
              </a:rPr>
              <a:t>회장조</a:t>
            </a:r>
            <a:r>
              <a:rPr lang="ko-KR" altLang="en-US" dirty="0" smtClean="0"/>
              <a:t>의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발표를 마칩니다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월스트리트 디자인 서식 파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000066"/>
        </a:dk2>
        <a:lt2>
          <a:srgbClr val="FFFFFF"/>
        </a:lt2>
        <a:accent1>
          <a:srgbClr val="2104FA"/>
        </a:accent1>
        <a:accent2>
          <a:srgbClr val="381AEA"/>
        </a:accent2>
        <a:accent3>
          <a:srgbClr val="AAAAB8"/>
        </a:accent3>
        <a:accent4>
          <a:srgbClr val="DADADA"/>
        </a:accent4>
        <a:accent5>
          <a:srgbClr val="ABAAFC"/>
        </a:accent5>
        <a:accent6>
          <a:srgbClr val="3216D4"/>
        </a:accent6>
        <a:hlink>
          <a:srgbClr val="000099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월스트리트 디자인 서식 파일</Template>
  <TotalTime>115</TotalTime>
  <Words>87</Words>
  <Application>Microsoft PowerPoint</Application>
  <PresentationFormat>화면 슬라이드 쇼(4:3)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월스트리트 디자인 서식 파일</vt:lpstr>
      <vt:lpstr>2010년 7조 토목종합설계</vt:lpstr>
      <vt:lpstr>진량 삼거리 현황조사</vt:lpstr>
      <vt:lpstr>진량 삼거리 현황조사</vt:lpstr>
      <vt:lpstr>진량 삼거리 현황조사</vt:lpstr>
      <vt:lpstr>진량 삼거리 현황조사</vt:lpstr>
      <vt:lpstr>시간대별 차량통행 그래프</vt:lpstr>
      <vt:lpstr>시공 문제점</vt:lpstr>
      <vt:lpstr>시공 후, 문제점</vt:lpstr>
      <vt:lpstr>이상으로 7조 곽’회장조의  발표를 마칩니다.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이승희</dc:creator>
  <cp:lastModifiedBy>공동96</cp:lastModifiedBy>
  <cp:revision>26</cp:revision>
  <dcterms:created xsi:type="dcterms:W3CDTF">2009-01-02T05:45:47Z</dcterms:created>
  <dcterms:modified xsi:type="dcterms:W3CDTF">2010-11-03T04:49:13Z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TC011408191042</vt:lpwstr>
  </property>
</Properties>
</file>