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0"/>
  </p:notesMasterIdLst>
  <p:sldIdLst>
    <p:sldId id="256" r:id="rId2"/>
    <p:sldId id="275" r:id="rId3"/>
    <p:sldId id="261" r:id="rId4"/>
    <p:sldId id="259" r:id="rId5"/>
    <p:sldId id="279" r:id="rId6"/>
    <p:sldId id="280" r:id="rId7"/>
    <p:sldId id="267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02" r:id="rId30"/>
    <p:sldId id="303" r:id="rId31"/>
    <p:sldId id="304" r:id="rId32"/>
    <p:sldId id="305" r:id="rId33"/>
    <p:sldId id="306" r:id="rId34"/>
    <p:sldId id="307" r:id="rId35"/>
    <p:sldId id="308" r:id="rId36"/>
    <p:sldId id="309" r:id="rId37"/>
    <p:sldId id="310" r:id="rId38"/>
    <p:sldId id="311" r:id="rId39"/>
    <p:sldId id="312" r:id="rId40"/>
    <p:sldId id="313" r:id="rId41"/>
    <p:sldId id="314" r:id="rId42"/>
    <p:sldId id="315" r:id="rId43"/>
    <p:sldId id="316" r:id="rId44"/>
    <p:sldId id="317" r:id="rId45"/>
    <p:sldId id="318" r:id="rId46"/>
    <p:sldId id="319" r:id="rId47"/>
    <p:sldId id="320" r:id="rId48"/>
    <p:sldId id="278" r:id="rId49"/>
  </p:sldIdLst>
  <p:sldSz cx="9144000" cy="6858000" type="screen4x3"/>
  <p:notesSz cx="6858000" cy="91440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b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b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b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b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993300"/>
    <a:srgbClr val="CC3300"/>
    <a:srgbClr val="CC0066"/>
    <a:srgbClr val="FF6600"/>
    <a:srgbClr val="FF0066"/>
    <a:srgbClr val="CC0000"/>
    <a:srgbClr val="FFFF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밝은 스타일 1 - 강조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B344D84-9AFB-497E-A393-DC336BA19D2E}" styleName="보통 스타일 3 - 강조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09" autoAdjust="0"/>
    <p:restoredTop sz="94717" autoAdjust="0"/>
  </p:normalViewPr>
  <p:slideViewPr>
    <p:cSldViewPr>
      <p:cViewPr>
        <p:scale>
          <a:sx n="75" d="100"/>
          <a:sy n="75" d="100"/>
        </p:scale>
        <p:origin x="-1428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fld id="{24D6A0A9-1D15-4FA5-B01E-78F29D4ED65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 descr="blue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reeform 4" descr="밝은 수평선"/>
          <p:cNvSpPr>
            <a:spLocks/>
          </p:cNvSpPr>
          <p:nvPr userDrawn="1"/>
        </p:nvSpPr>
        <p:spPr bwMode="auto">
          <a:xfrm>
            <a:off x="-17463" y="3429000"/>
            <a:ext cx="9172576" cy="1727200"/>
          </a:xfrm>
          <a:custGeom>
            <a:avLst/>
            <a:gdLst/>
            <a:ahLst/>
            <a:cxnLst>
              <a:cxn ang="0">
                <a:pos x="0" y="666"/>
              </a:cxn>
              <a:cxn ang="0">
                <a:pos x="1632" y="666"/>
              </a:cxn>
              <a:cxn ang="0">
                <a:pos x="1632" y="816"/>
              </a:cxn>
              <a:cxn ang="0">
                <a:pos x="5202" y="816"/>
              </a:cxn>
              <a:cxn ang="0">
                <a:pos x="5202" y="594"/>
              </a:cxn>
              <a:cxn ang="0">
                <a:pos x="5778" y="594"/>
              </a:cxn>
              <a:cxn ang="0">
                <a:pos x="5778" y="0"/>
              </a:cxn>
              <a:cxn ang="0">
                <a:pos x="6" y="0"/>
              </a:cxn>
              <a:cxn ang="0">
                <a:pos x="0" y="666"/>
              </a:cxn>
            </a:cxnLst>
            <a:rect l="0" t="0" r="r" b="b"/>
            <a:pathLst>
              <a:path w="5778" h="816">
                <a:moveTo>
                  <a:pt x="0" y="666"/>
                </a:moveTo>
                <a:lnTo>
                  <a:pt x="1632" y="666"/>
                </a:lnTo>
                <a:lnTo>
                  <a:pt x="1632" y="816"/>
                </a:lnTo>
                <a:lnTo>
                  <a:pt x="5202" y="816"/>
                </a:lnTo>
                <a:lnTo>
                  <a:pt x="5202" y="594"/>
                </a:lnTo>
                <a:lnTo>
                  <a:pt x="5778" y="594"/>
                </a:lnTo>
                <a:lnTo>
                  <a:pt x="5778" y="0"/>
                </a:lnTo>
                <a:lnTo>
                  <a:pt x="6" y="0"/>
                </a:lnTo>
                <a:lnTo>
                  <a:pt x="0" y="666"/>
                </a:lnTo>
                <a:close/>
              </a:path>
            </a:pathLst>
          </a:custGeom>
          <a:pattFill prst="ltHorz">
            <a:fgClr>
              <a:schemeClr val="tx1">
                <a:alpha val="35001"/>
              </a:schemeClr>
            </a:fgClr>
            <a:bgClr>
              <a:schemeClr val="bg1">
                <a:alpha val="35001"/>
              </a:schemeClr>
            </a:bgClr>
          </a:patt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4" name="Freeform 5"/>
          <p:cNvSpPr>
            <a:spLocks/>
          </p:cNvSpPr>
          <p:nvPr userDrawn="1"/>
        </p:nvSpPr>
        <p:spPr bwMode="auto">
          <a:xfrm>
            <a:off x="-19050" y="1168400"/>
            <a:ext cx="9163050" cy="2965450"/>
          </a:xfrm>
          <a:custGeom>
            <a:avLst/>
            <a:gdLst/>
            <a:ahLst/>
            <a:cxnLst>
              <a:cxn ang="0">
                <a:pos x="12" y="50"/>
              </a:cxn>
              <a:cxn ang="0">
                <a:pos x="1632" y="44"/>
              </a:cxn>
              <a:cxn ang="0">
                <a:pos x="1632" y="0"/>
              </a:cxn>
              <a:cxn ang="0">
                <a:pos x="5790" y="0"/>
              </a:cxn>
              <a:cxn ang="0">
                <a:pos x="5790" y="1820"/>
              </a:cxn>
              <a:cxn ang="0">
                <a:pos x="4194" y="1820"/>
              </a:cxn>
              <a:cxn ang="0">
                <a:pos x="4194" y="1868"/>
              </a:cxn>
              <a:cxn ang="0">
                <a:pos x="0" y="1856"/>
              </a:cxn>
              <a:cxn ang="0">
                <a:pos x="12" y="50"/>
              </a:cxn>
            </a:cxnLst>
            <a:rect l="0" t="0" r="r" b="b"/>
            <a:pathLst>
              <a:path w="5790" h="1868">
                <a:moveTo>
                  <a:pt x="12" y="50"/>
                </a:moveTo>
                <a:lnTo>
                  <a:pt x="1632" y="44"/>
                </a:lnTo>
                <a:lnTo>
                  <a:pt x="1632" y="0"/>
                </a:lnTo>
                <a:lnTo>
                  <a:pt x="5790" y="0"/>
                </a:lnTo>
                <a:lnTo>
                  <a:pt x="5790" y="1820"/>
                </a:lnTo>
                <a:lnTo>
                  <a:pt x="4194" y="1820"/>
                </a:lnTo>
                <a:lnTo>
                  <a:pt x="4194" y="1868"/>
                </a:lnTo>
                <a:lnTo>
                  <a:pt x="0" y="1856"/>
                </a:lnTo>
                <a:lnTo>
                  <a:pt x="12" y="50"/>
                </a:lnTo>
                <a:close/>
              </a:path>
            </a:pathLst>
          </a:custGeom>
          <a:solidFill>
            <a:srgbClr val="0291B1">
              <a:alpha val="80000"/>
            </a:srgbClr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5" name="Rectangle 6"/>
          <p:cNvSpPr>
            <a:spLocks noChangeArrowheads="1"/>
          </p:cNvSpPr>
          <p:nvPr userDrawn="1"/>
        </p:nvSpPr>
        <p:spPr bwMode="auto">
          <a:xfrm>
            <a:off x="-7938" y="1844675"/>
            <a:ext cx="9151938" cy="1571625"/>
          </a:xfrm>
          <a:prstGeom prst="rect">
            <a:avLst/>
          </a:prstGeom>
          <a:gradFill rotWithShape="1">
            <a:gsLst>
              <a:gs pos="0">
                <a:srgbClr val="00BEFC">
                  <a:alpha val="80000"/>
                </a:srgbClr>
              </a:gs>
              <a:gs pos="100000">
                <a:srgbClr val="00608A">
                  <a:alpha val="80000"/>
                </a:srgb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grpSp>
        <p:nvGrpSpPr>
          <p:cNvPr id="6" name="Group 7"/>
          <p:cNvGrpSpPr>
            <a:grpSpLocks/>
          </p:cNvGrpSpPr>
          <p:nvPr userDrawn="1"/>
        </p:nvGrpSpPr>
        <p:grpSpPr bwMode="auto">
          <a:xfrm>
            <a:off x="895350" y="-26988"/>
            <a:ext cx="7327900" cy="6864351"/>
            <a:chOff x="564" y="-4"/>
            <a:chExt cx="4616" cy="4324"/>
          </a:xfrm>
        </p:grpSpPr>
        <p:sp>
          <p:nvSpPr>
            <p:cNvPr id="7" name="Line 8"/>
            <p:cNvSpPr>
              <a:spLocks noChangeShapeType="1"/>
            </p:cNvSpPr>
            <p:nvPr/>
          </p:nvSpPr>
          <p:spPr bwMode="auto">
            <a:xfrm>
              <a:off x="564" y="0"/>
              <a:ext cx="0" cy="4320"/>
            </a:xfrm>
            <a:prstGeom prst="line">
              <a:avLst/>
            </a:prstGeom>
            <a:noFill/>
            <a:ln w="9525">
              <a:solidFill>
                <a:srgbClr val="FFFFFF">
                  <a:alpha val="30000"/>
                </a:srgb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8" name="Line 9"/>
            <p:cNvSpPr>
              <a:spLocks noChangeShapeType="1"/>
            </p:cNvSpPr>
            <p:nvPr/>
          </p:nvSpPr>
          <p:spPr bwMode="auto">
            <a:xfrm>
              <a:off x="1624" y="-2"/>
              <a:ext cx="0" cy="4320"/>
            </a:xfrm>
            <a:prstGeom prst="line">
              <a:avLst/>
            </a:prstGeom>
            <a:noFill/>
            <a:ln w="9525">
              <a:solidFill>
                <a:srgbClr val="FFFFFF">
                  <a:alpha val="30000"/>
                </a:srgb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9" name="Line 10"/>
            <p:cNvSpPr>
              <a:spLocks noChangeShapeType="1"/>
            </p:cNvSpPr>
            <p:nvPr/>
          </p:nvSpPr>
          <p:spPr bwMode="auto">
            <a:xfrm>
              <a:off x="4178" y="-4"/>
              <a:ext cx="0" cy="4320"/>
            </a:xfrm>
            <a:prstGeom prst="line">
              <a:avLst/>
            </a:prstGeom>
            <a:noFill/>
            <a:ln w="9525">
              <a:solidFill>
                <a:srgbClr val="FFFFFF">
                  <a:alpha val="30000"/>
                </a:srgb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4418" y="-4"/>
              <a:ext cx="0" cy="4320"/>
            </a:xfrm>
            <a:prstGeom prst="line">
              <a:avLst/>
            </a:prstGeom>
            <a:noFill/>
            <a:ln w="9525">
              <a:solidFill>
                <a:srgbClr val="FFFFFF">
                  <a:alpha val="30000"/>
                </a:srgb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11" name="Line 12"/>
            <p:cNvSpPr>
              <a:spLocks noChangeShapeType="1"/>
            </p:cNvSpPr>
            <p:nvPr/>
          </p:nvSpPr>
          <p:spPr bwMode="auto">
            <a:xfrm>
              <a:off x="4610" y="-4"/>
              <a:ext cx="0" cy="4320"/>
            </a:xfrm>
            <a:prstGeom prst="line">
              <a:avLst/>
            </a:prstGeom>
            <a:noFill/>
            <a:ln w="9525">
              <a:solidFill>
                <a:srgbClr val="FFFFFF">
                  <a:alpha val="30000"/>
                </a:srgb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12" name="Line 13"/>
            <p:cNvSpPr>
              <a:spLocks noChangeShapeType="1"/>
            </p:cNvSpPr>
            <p:nvPr/>
          </p:nvSpPr>
          <p:spPr bwMode="auto">
            <a:xfrm>
              <a:off x="5180" y="-4"/>
              <a:ext cx="0" cy="4320"/>
            </a:xfrm>
            <a:prstGeom prst="line">
              <a:avLst/>
            </a:prstGeom>
            <a:noFill/>
            <a:ln w="9525">
              <a:solidFill>
                <a:srgbClr val="FFFFFF">
                  <a:alpha val="30000"/>
                </a:srgb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</p:grpSp>
      <p:sp>
        <p:nvSpPr>
          <p:cNvPr id="13" name="Line 14"/>
          <p:cNvSpPr>
            <a:spLocks noChangeShapeType="1"/>
          </p:cNvSpPr>
          <p:nvPr userDrawn="1"/>
        </p:nvSpPr>
        <p:spPr bwMode="auto">
          <a:xfrm>
            <a:off x="0" y="3108325"/>
            <a:ext cx="9144000" cy="0"/>
          </a:xfrm>
          <a:prstGeom prst="line">
            <a:avLst/>
          </a:prstGeom>
          <a:noFill/>
          <a:ln w="9525">
            <a:solidFill>
              <a:srgbClr val="DDDDDD">
                <a:alpha val="70000"/>
              </a:srgbClr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4" name="Line 15"/>
          <p:cNvSpPr>
            <a:spLocks noChangeShapeType="1"/>
          </p:cNvSpPr>
          <p:nvPr userDrawn="1"/>
        </p:nvSpPr>
        <p:spPr bwMode="auto">
          <a:xfrm>
            <a:off x="0" y="857250"/>
            <a:ext cx="9144000" cy="0"/>
          </a:xfrm>
          <a:prstGeom prst="line">
            <a:avLst/>
          </a:prstGeom>
          <a:noFill/>
          <a:ln w="9525">
            <a:solidFill>
              <a:srgbClr val="FFFFFF">
                <a:alpha val="3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grpSp>
        <p:nvGrpSpPr>
          <p:cNvPr id="15" name="Group 16"/>
          <p:cNvGrpSpPr>
            <a:grpSpLocks/>
          </p:cNvGrpSpPr>
          <p:nvPr userDrawn="1"/>
        </p:nvGrpSpPr>
        <p:grpSpPr bwMode="auto">
          <a:xfrm>
            <a:off x="0" y="-39688"/>
            <a:ext cx="9144000" cy="4068763"/>
            <a:chOff x="0" y="-25"/>
            <a:chExt cx="5760" cy="2563"/>
          </a:xfrm>
        </p:grpSpPr>
        <p:sp>
          <p:nvSpPr>
            <p:cNvPr id="16" name="Oval 17"/>
            <p:cNvSpPr>
              <a:spLocks noChangeArrowheads="1"/>
            </p:cNvSpPr>
            <p:nvPr/>
          </p:nvSpPr>
          <p:spPr bwMode="auto">
            <a:xfrm>
              <a:off x="684" y="1910"/>
              <a:ext cx="616" cy="616"/>
            </a:xfrm>
            <a:prstGeom prst="ellipse">
              <a:avLst/>
            </a:prstGeom>
            <a:noFill/>
            <a:ln w="9525" algn="ctr">
              <a:solidFill>
                <a:srgbClr val="FFFFFF">
                  <a:alpha val="30000"/>
                </a:srgb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17" name="Oval 18"/>
            <p:cNvSpPr>
              <a:spLocks noChangeArrowheads="1"/>
            </p:cNvSpPr>
            <p:nvPr/>
          </p:nvSpPr>
          <p:spPr bwMode="auto">
            <a:xfrm>
              <a:off x="1144" y="758"/>
              <a:ext cx="1760" cy="1760"/>
            </a:xfrm>
            <a:prstGeom prst="ellipse">
              <a:avLst/>
            </a:prstGeom>
            <a:noFill/>
            <a:ln w="9525" algn="ctr">
              <a:solidFill>
                <a:srgbClr val="FFFFFF">
                  <a:alpha val="30000"/>
                </a:srgb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18" name="Line 19"/>
            <p:cNvSpPr>
              <a:spLocks noChangeShapeType="1"/>
            </p:cNvSpPr>
            <p:nvPr/>
          </p:nvSpPr>
          <p:spPr bwMode="auto">
            <a:xfrm flipV="1">
              <a:off x="0" y="0"/>
              <a:ext cx="4697" cy="2526"/>
            </a:xfrm>
            <a:prstGeom prst="line">
              <a:avLst/>
            </a:prstGeom>
            <a:noFill/>
            <a:ln w="9525">
              <a:solidFill>
                <a:srgbClr val="FFFFFF">
                  <a:alpha val="30000"/>
                </a:srgb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19" name="Arc 20"/>
            <p:cNvSpPr>
              <a:spLocks/>
            </p:cNvSpPr>
            <p:nvPr/>
          </p:nvSpPr>
          <p:spPr bwMode="auto">
            <a:xfrm>
              <a:off x="2724" y="-25"/>
              <a:ext cx="3031" cy="2532"/>
            </a:xfrm>
            <a:custGeom>
              <a:avLst/>
              <a:gdLst>
                <a:gd name="G0" fmla="+- 21600 0 0"/>
                <a:gd name="G1" fmla="+- 7652 0 0"/>
                <a:gd name="G2" fmla="+- 21600 0 0"/>
                <a:gd name="T0" fmla="*/ 35010 w 35010"/>
                <a:gd name="T1" fmla="*/ 24585 h 29252"/>
                <a:gd name="T2" fmla="*/ 1401 w 35010"/>
                <a:gd name="T3" fmla="*/ 0 h 29252"/>
                <a:gd name="T4" fmla="*/ 21600 w 35010"/>
                <a:gd name="T5" fmla="*/ 7652 h 29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010" h="29252" fill="none" extrusionOk="0">
                  <a:moveTo>
                    <a:pt x="35010" y="24585"/>
                  </a:moveTo>
                  <a:cubicBezTo>
                    <a:pt x="31193" y="27607"/>
                    <a:pt x="26468" y="29251"/>
                    <a:pt x="21600" y="29252"/>
                  </a:cubicBezTo>
                  <a:cubicBezTo>
                    <a:pt x="9670" y="29252"/>
                    <a:pt x="0" y="19581"/>
                    <a:pt x="0" y="7652"/>
                  </a:cubicBezTo>
                  <a:cubicBezTo>
                    <a:pt x="-1" y="5037"/>
                    <a:pt x="474" y="2444"/>
                    <a:pt x="1400" y="-1"/>
                  </a:cubicBezTo>
                </a:path>
                <a:path w="35010" h="29252" stroke="0" extrusionOk="0">
                  <a:moveTo>
                    <a:pt x="35010" y="24585"/>
                  </a:moveTo>
                  <a:cubicBezTo>
                    <a:pt x="31193" y="27607"/>
                    <a:pt x="26468" y="29251"/>
                    <a:pt x="21600" y="29252"/>
                  </a:cubicBezTo>
                  <a:cubicBezTo>
                    <a:pt x="9670" y="29252"/>
                    <a:pt x="0" y="19581"/>
                    <a:pt x="0" y="7652"/>
                  </a:cubicBezTo>
                  <a:cubicBezTo>
                    <a:pt x="-1" y="5037"/>
                    <a:pt x="474" y="2444"/>
                    <a:pt x="1400" y="-1"/>
                  </a:cubicBezTo>
                  <a:lnTo>
                    <a:pt x="21600" y="7652"/>
                  </a:lnTo>
                  <a:close/>
                </a:path>
              </a:pathLst>
            </a:custGeom>
            <a:noFill/>
            <a:ln w="9525">
              <a:solidFill>
                <a:srgbClr val="FFFFFF">
                  <a:alpha val="30000"/>
                </a:srgb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20" name="Line 21"/>
            <p:cNvSpPr>
              <a:spLocks noChangeShapeType="1"/>
            </p:cNvSpPr>
            <p:nvPr/>
          </p:nvSpPr>
          <p:spPr bwMode="auto">
            <a:xfrm>
              <a:off x="0" y="2526"/>
              <a:ext cx="5760" cy="0"/>
            </a:xfrm>
            <a:prstGeom prst="line">
              <a:avLst/>
            </a:prstGeom>
            <a:noFill/>
            <a:ln w="9525">
              <a:solidFill>
                <a:srgbClr val="FFFFFF">
                  <a:alpha val="30000"/>
                </a:srgb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21" name="Oval 22"/>
            <p:cNvSpPr>
              <a:spLocks noChangeArrowheads="1"/>
            </p:cNvSpPr>
            <p:nvPr/>
          </p:nvSpPr>
          <p:spPr bwMode="auto">
            <a:xfrm>
              <a:off x="390" y="2208"/>
              <a:ext cx="330" cy="330"/>
            </a:xfrm>
            <a:prstGeom prst="ellipse">
              <a:avLst/>
            </a:prstGeom>
            <a:noFill/>
            <a:ln w="9525" algn="ctr">
              <a:solidFill>
                <a:srgbClr val="FFFFFF">
                  <a:alpha val="30000"/>
                </a:srgb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F6AB8-084C-4640-AF41-282BA412000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41BCD-D305-439B-A32E-AE62CF00CAD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제목, 텍스트 및 차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차트 개체 틀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ko-KR" alt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C653B-D1F9-4470-9417-DBAA8A2D5FE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7A0014-E68B-49F5-B65E-B5CD941DFEF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E1FAE-F34A-4745-B52F-5A43ADD4C6E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B40A8-FC06-4652-9EEE-38B775C206F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4D1BA-0AB3-45C2-825F-BBB1A06E7B5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31D5B-2FAE-49F5-9872-4C6B7269A17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E4F28-6CE9-44C9-9F58-B95C1D50DEE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F18C2-61B0-4360-B70C-19ADE8FDB03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F0659-A4F6-462C-A23D-C1057CB4C18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://www.art-com.co.kr/online/ppt_gallery_1.htm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1" descr="blue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-25400"/>
            <a:ext cx="9144000" cy="316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4" name="Freeform 10" descr="밝은 수평선"/>
          <p:cNvSpPr>
            <a:spLocks/>
          </p:cNvSpPr>
          <p:nvPr userDrawn="1"/>
        </p:nvSpPr>
        <p:spPr bwMode="auto">
          <a:xfrm>
            <a:off x="-17463" y="476250"/>
            <a:ext cx="9172576" cy="962025"/>
          </a:xfrm>
          <a:custGeom>
            <a:avLst/>
            <a:gdLst/>
            <a:ahLst/>
            <a:cxnLst>
              <a:cxn ang="0">
                <a:pos x="0" y="666"/>
              </a:cxn>
              <a:cxn ang="0">
                <a:pos x="1632" y="666"/>
              </a:cxn>
              <a:cxn ang="0">
                <a:pos x="1632" y="816"/>
              </a:cxn>
              <a:cxn ang="0">
                <a:pos x="5202" y="816"/>
              </a:cxn>
              <a:cxn ang="0">
                <a:pos x="5202" y="594"/>
              </a:cxn>
              <a:cxn ang="0">
                <a:pos x="5778" y="594"/>
              </a:cxn>
              <a:cxn ang="0">
                <a:pos x="5778" y="0"/>
              </a:cxn>
              <a:cxn ang="0">
                <a:pos x="6" y="0"/>
              </a:cxn>
              <a:cxn ang="0">
                <a:pos x="0" y="666"/>
              </a:cxn>
            </a:cxnLst>
            <a:rect l="0" t="0" r="r" b="b"/>
            <a:pathLst>
              <a:path w="5778" h="816">
                <a:moveTo>
                  <a:pt x="0" y="666"/>
                </a:moveTo>
                <a:lnTo>
                  <a:pt x="1632" y="666"/>
                </a:lnTo>
                <a:lnTo>
                  <a:pt x="1632" y="816"/>
                </a:lnTo>
                <a:lnTo>
                  <a:pt x="5202" y="816"/>
                </a:lnTo>
                <a:lnTo>
                  <a:pt x="5202" y="594"/>
                </a:lnTo>
                <a:lnTo>
                  <a:pt x="5778" y="594"/>
                </a:lnTo>
                <a:lnTo>
                  <a:pt x="5778" y="0"/>
                </a:lnTo>
                <a:lnTo>
                  <a:pt x="6" y="0"/>
                </a:lnTo>
                <a:lnTo>
                  <a:pt x="0" y="666"/>
                </a:lnTo>
                <a:close/>
              </a:path>
            </a:pathLst>
          </a:custGeom>
          <a:pattFill prst="ltHorz">
            <a:fgClr>
              <a:schemeClr val="tx1">
                <a:alpha val="35001"/>
              </a:schemeClr>
            </a:fgClr>
            <a:bgClr>
              <a:schemeClr val="bg1">
                <a:alpha val="35001"/>
              </a:schemeClr>
            </a:bgClr>
          </a:patt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6147" name="Rectangle 3"/>
          <p:cNvSpPr>
            <a:spLocks noChangeArrowheads="1"/>
          </p:cNvSpPr>
          <p:nvPr userDrawn="1"/>
        </p:nvSpPr>
        <p:spPr bwMode="auto">
          <a:xfrm>
            <a:off x="0" y="6548438"/>
            <a:ext cx="9153525" cy="319087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098925" y="6538913"/>
            <a:ext cx="98266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>
              <a:defRPr kumimoji="0" sz="800" b="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fld id="{92518057-981D-478D-BB20-5F75B323030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6149" name="Rectangle 5">
            <a:hlinkClick r:id="rId15"/>
          </p:cNvPr>
          <p:cNvSpPr>
            <a:spLocks noChangeArrowheads="1"/>
          </p:cNvSpPr>
          <p:nvPr userDrawn="1"/>
        </p:nvSpPr>
        <p:spPr bwMode="auto">
          <a:xfrm>
            <a:off x="7448550" y="6508750"/>
            <a:ext cx="16764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defRPr/>
            </a:pPr>
            <a:r>
              <a:rPr lang="en-US" altLang="ko-KR" sz="1200">
                <a:latin typeface="Times New Roman" pitchFamily="18" charset="0"/>
              </a:rPr>
              <a:t>www.art-com.co.kr</a:t>
            </a:r>
          </a:p>
        </p:txBody>
      </p:sp>
      <p:sp>
        <p:nvSpPr>
          <p:cNvPr id="6150" name="Text Box 6">
            <a:hlinkClick r:id="rId15"/>
          </p:cNvPr>
          <p:cNvSpPr txBox="1">
            <a:spLocks noChangeArrowheads="1"/>
          </p:cNvSpPr>
          <p:nvPr userDrawn="1"/>
        </p:nvSpPr>
        <p:spPr bwMode="auto">
          <a:xfrm>
            <a:off x="85725" y="6551613"/>
            <a:ext cx="219392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700" b="0">
                <a:solidFill>
                  <a:srgbClr val="000000"/>
                </a:solidFill>
              </a:rPr>
              <a:t>Copyright </a:t>
            </a:r>
            <a:r>
              <a:rPr lang="en-US" altLang="ko-KR" sz="700" b="0">
                <a:solidFill>
                  <a:srgbClr val="000000"/>
                </a:solidFill>
                <a:latin typeface="Times New Roman"/>
              </a:rPr>
              <a:t>©</a:t>
            </a:r>
            <a:r>
              <a:rPr lang="en-US" altLang="ko-KR" sz="700" b="0">
                <a:solidFill>
                  <a:srgbClr val="000000"/>
                </a:solidFill>
              </a:rPr>
              <a:t> by ARTCOM PT  All rights reserved.</a:t>
            </a:r>
          </a:p>
        </p:txBody>
      </p:sp>
      <p:sp>
        <p:nvSpPr>
          <p:cNvPr id="6153" name="Freeform 9"/>
          <p:cNvSpPr>
            <a:spLocks/>
          </p:cNvSpPr>
          <p:nvPr userDrawn="1"/>
        </p:nvSpPr>
        <p:spPr bwMode="auto">
          <a:xfrm>
            <a:off x="0" y="0"/>
            <a:ext cx="9172575" cy="908050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5778" y="0"/>
              </a:cxn>
              <a:cxn ang="0">
                <a:pos x="5772" y="564"/>
              </a:cxn>
              <a:cxn ang="0">
                <a:pos x="4181" y="564"/>
              </a:cxn>
              <a:cxn ang="0">
                <a:pos x="4181" y="612"/>
              </a:cxn>
              <a:cxn ang="0">
                <a:pos x="0" y="600"/>
              </a:cxn>
              <a:cxn ang="0">
                <a:pos x="0" y="24"/>
              </a:cxn>
            </a:cxnLst>
            <a:rect l="0" t="0" r="r" b="b"/>
            <a:pathLst>
              <a:path w="5778" h="612">
                <a:moveTo>
                  <a:pt x="0" y="24"/>
                </a:moveTo>
                <a:lnTo>
                  <a:pt x="5778" y="0"/>
                </a:lnTo>
                <a:lnTo>
                  <a:pt x="5772" y="564"/>
                </a:lnTo>
                <a:lnTo>
                  <a:pt x="4181" y="564"/>
                </a:lnTo>
                <a:lnTo>
                  <a:pt x="4181" y="612"/>
                </a:lnTo>
                <a:lnTo>
                  <a:pt x="0" y="600"/>
                </a:lnTo>
                <a:lnTo>
                  <a:pt x="0" y="24"/>
                </a:lnTo>
                <a:close/>
              </a:path>
            </a:pathLst>
          </a:custGeom>
          <a:solidFill>
            <a:srgbClr val="0291B1">
              <a:alpha val="80000"/>
            </a:srgbClr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6152" name="Rectangle 8"/>
          <p:cNvSpPr>
            <a:spLocks noChangeArrowheads="1"/>
          </p:cNvSpPr>
          <p:nvPr userDrawn="1"/>
        </p:nvSpPr>
        <p:spPr bwMode="auto">
          <a:xfrm>
            <a:off x="0" y="0"/>
            <a:ext cx="9151938" cy="692150"/>
          </a:xfrm>
          <a:prstGeom prst="rect">
            <a:avLst/>
          </a:prstGeom>
          <a:gradFill rotWithShape="1">
            <a:gsLst>
              <a:gs pos="0">
                <a:srgbClr val="00BEFC">
                  <a:alpha val="80000"/>
                </a:srgbClr>
              </a:gs>
              <a:gs pos="100000">
                <a:srgbClr val="00608A">
                  <a:alpha val="80000"/>
                </a:srgb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6151" name="Rectangle 7"/>
          <p:cNvSpPr>
            <a:spLocks noChangeArrowheads="1"/>
          </p:cNvSpPr>
          <p:nvPr userDrawn="1"/>
        </p:nvSpPr>
        <p:spPr bwMode="white">
          <a:xfrm>
            <a:off x="6124575" y="373063"/>
            <a:ext cx="30003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 eaLnBrk="0" latinLnBrk="0" hangingPunct="0">
              <a:defRPr/>
            </a:pPr>
            <a:r>
              <a:rPr kumimoji="0" lang="en-US" altLang="ko-KR" sz="1400" b="0">
                <a:solidFill>
                  <a:srgbClr val="DDDDDD"/>
                </a:solidFill>
                <a:latin typeface="HY견고딕" pitchFamily="18" charset="-127"/>
                <a:ea typeface="HY견고딕" pitchFamily="18" charset="-127"/>
              </a:rPr>
              <a:t>Company</a:t>
            </a:r>
            <a:r>
              <a:rPr kumimoji="0" lang="en-US" altLang="ko-KR" sz="1600" b="0">
                <a:latin typeface="HY견고딕" pitchFamily="18" charset="-127"/>
                <a:ea typeface="HY견고딕" pitchFamily="18" charset="-127"/>
              </a:rPr>
              <a:t> </a:t>
            </a:r>
            <a:r>
              <a:rPr kumimoji="0" lang="en-US" altLang="ko-KR" sz="2000">
                <a:solidFill>
                  <a:srgbClr val="FF6600"/>
                </a:solidFill>
                <a:latin typeface="Arial Black" pitchFamily="34" charset="0"/>
                <a:ea typeface="HY견고딕" pitchFamily="18" charset="-127"/>
              </a:rPr>
              <a:t>Logo</a:t>
            </a:r>
          </a:p>
        </p:txBody>
      </p:sp>
      <p:grpSp>
        <p:nvGrpSpPr>
          <p:cNvPr id="2059" name="Group 12"/>
          <p:cNvGrpSpPr>
            <a:grpSpLocks/>
          </p:cNvGrpSpPr>
          <p:nvPr userDrawn="1"/>
        </p:nvGrpSpPr>
        <p:grpSpPr bwMode="auto">
          <a:xfrm>
            <a:off x="904875" y="-26988"/>
            <a:ext cx="7327900" cy="6864351"/>
            <a:chOff x="564" y="-4"/>
            <a:chExt cx="4616" cy="4324"/>
          </a:xfrm>
        </p:grpSpPr>
        <p:sp>
          <p:nvSpPr>
            <p:cNvPr id="6157" name="Line 13"/>
            <p:cNvSpPr>
              <a:spLocks noChangeShapeType="1"/>
            </p:cNvSpPr>
            <p:nvPr/>
          </p:nvSpPr>
          <p:spPr bwMode="auto">
            <a:xfrm>
              <a:off x="564" y="0"/>
              <a:ext cx="0" cy="4320"/>
            </a:xfrm>
            <a:prstGeom prst="line">
              <a:avLst/>
            </a:prstGeom>
            <a:noFill/>
            <a:ln w="9525">
              <a:solidFill>
                <a:srgbClr val="FFFFFF">
                  <a:alpha val="30000"/>
                </a:srgb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6158" name="Line 14"/>
            <p:cNvSpPr>
              <a:spLocks noChangeShapeType="1"/>
            </p:cNvSpPr>
            <p:nvPr/>
          </p:nvSpPr>
          <p:spPr bwMode="auto">
            <a:xfrm>
              <a:off x="1624" y="-2"/>
              <a:ext cx="0" cy="4320"/>
            </a:xfrm>
            <a:prstGeom prst="line">
              <a:avLst/>
            </a:prstGeom>
            <a:noFill/>
            <a:ln w="9525">
              <a:solidFill>
                <a:srgbClr val="FFFFFF">
                  <a:alpha val="30000"/>
                </a:srgb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6159" name="Line 15"/>
            <p:cNvSpPr>
              <a:spLocks noChangeShapeType="1"/>
            </p:cNvSpPr>
            <p:nvPr/>
          </p:nvSpPr>
          <p:spPr bwMode="auto">
            <a:xfrm>
              <a:off x="4178" y="-4"/>
              <a:ext cx="0" cy="4320"/>
            </a:xfrm>
            <a:prstGeom prst="line">
              <a:avLst/>
            </a:prstGeom>
            <a:noFill/>
            <a:ln w="9525">
              <a:solidFill>
                <a:srgbClr val="FFFFFF">
                  <a:alpha val="30000"/>
                </a:srgb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6160" name="Line 16"/>
            <p:cNvSpPr>
              <a:spLocks noChangeShapeType="1"/>
            </p:cNvSpPr>
            <p:nvPr/>
          </p:nvSpPr>
          <p:spPr bwMode="auto">
            <a:xfrm>
              <a:off x="4418" y="-4"/>
              <a:ext cx="0" cy="4320"/>
            </a:xfrm>
            <a:prstGeom prst="line">
              <a:avLst/>
            </a:prstGeom>
            <a:noFill/>
            <a:ln w="9525">
              <a:solidFill>
                <a:srgbClr val="FFFFFF">
                  <a:alpha val="30000"/>
                </a:srgb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6161" name="Line 17"/>
            <p:cNvSpPr>
              <a:spLocks noChangeShapeType="1"/>
            </p:cNvSpPr>
            <p:nvPr/>
          </p:nvSpPr>
          <p:spPr bwMode="auto">
            <a:xfrm>
              <a:off x="4610" y="-4"/>
              <a:ext cx="0" cy="4320"/>
            </a:xfrm>
            <a:prstGeom prst="line">
              <a:avLst/>
            </a:prstGeom>
            <a:noFill/>
            <a:ln w="9525">
              <a:solidFill>
                <a:srgbClr val="FFFFFF">
                  <a:alpha val="30000"/>
                </a:srgb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6162" name="Line 18"/>
            <p:cNvSpPr>
              <a:spLocks noChangeShapeType="1"/>
            </p:cNvSpPr>
            <p:nvPr/>
          </p:nvSpPr>
          <p:spPr bwMode="auto">
            <a:xfrm>
              <a:off x="5180" y="-4"/>
              <a:ext cx="0" cy="4320"/>
            </a:xfrm>
            <a:prstGeom prst="line">
              <a:avLst/>
            </a:prstGeom>
            <a:noFill/>
            <a:ln w="9525">
              <a:solidFill>
                <a:srgbClr val="FFFFFF">
                  <a:alpha val="30000"/>
                </a:srgb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hf hdr="0" ftr="0" dt="0"/>
  <p:txStyles>
    <p:titleStyle>
      <a:lvl1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굴림" charset="-127"/>
          <a:ea typeface="굴림" charset="-127"/>
        </a:defRPr>
      </a:lvl2pPr>
      <a:lvl3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굴림" charset="-127"/>
          <a:ea typeface="굴림" charset="-127"/>
        </a:defRPr>
      </a:lvl3pPr>
      <a:lvl4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굴림" charset="-127"/>
          <a:ea typeface="굴림" charset="-127"/>
        </a:defRPr>
      </a:lvl4pPr>
      <a:lvl5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굴림" charset="-127"/>
          <a:ea typeface="굴림" charset="-127"/>
        </a:defRPr>
      </a:lvl5pPr>
      <a:lvl6pPr marL="4572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굴림" charset="-127"/>
          <a:ea typeface="굴림" charset="-127"/>
        </a:defRPr>
      </a:lvl6pPr>
      <a:lvl7pPr marL="9144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굴림" charset="-127"/>
          <a:ea typeface="굴림" charset="-127"/>
        </a:defRPr>
      </a:lvl7pPr>
      <a:lvl8pPr marL="13716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굴림" charset="-127"/>
          <a:ea typeface="굴림" charset="-127"/>
        </a:defRPr>
      </a:lvl8pPr>
      <a:lvl9pPr marL="18288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£"/>
        <a:defRPr kumimoji="1"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£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l"/>
        <a:defRPr kumimoji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l"/>
        <a:defRPr kumimoji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l"/>
        <a:defRPr kumimoji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l"/>
        <a:defRPr kumimoj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rt-com.co.kr/online/ppt_gallery_1.ht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2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2.jpeg"/><Relationship Id="rId5" Type="http://schemas.openxmlformats.org/officeDocument/2006/relationships/image" Target="../media/image123.jpeg"/><Relationship Id="rId4" Type="http://schemas.openxmlformats.org/officeDocument/2006/relationships/image" Target="../media/image13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9.jpeg"/><Relationship Id="rId5" Type="http://schemas.openxmlformats.org/officeDocument/2006/relationships/image" Target="../media/image136.jpeg"/><Relationship Id="rId4" Type="http://schemas.openxmlformats.org/officeDocument/2006/relationships/image" Target="../media/image13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7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49">
            <a:hlinkClick r:id="rId2"/>
          </p:cNvPr>
          <p:cNvSpPr>
            <a:spLocks noChangeArrowheads="1"/>
          </p:cNvSpPr>
          <p:nvPr/>
        </p:nvSpPr>
        <p:spPr bwMode="auto">
          <a:xfrm>
            <a:off x="2928938" y="3071813"/>
            <a:ext cx="33020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ko-KR" altLang="en-US" sz="1600" b="0" dirty="0" smtClean="0">
                <a:solidFill>
                  <a:srgbClr val="DDDDDD"/>
                </a:solidFill>
                <a:latin typeface="휴먼둥근헤드라인" pitchFamily="18" charset="-127"/>
                <a:ea typeface="휴먼둥근헤드라인" pitchFamily="18" charset="-127"/>
              </a:rPr>
              <a:t>대구대학교 토목공학과</a:t>
            </a:r>
            <a:endParaRPr lang="en-US" altLang="ko-KR" sz="1600" b="0" dirty="0">
              <a:solidFill>
                <a:srgbClr val="DDDDDD"/>
              </a:solidFill>
              <a:latin typeface="휴먼둥근헤드라인" pitchFamily="18" charset="-127"/>
              <a:ea typeface="휴먼둥근헤드라인" pitchFamily="18" charset="-127"/>
            </a:endParaRPr>
          </a:p>
        </p:txBody>
      </p:sp>
      <p:sp>
        <p:nvSpPr>
          <p:cNvPr id="7" name="Rectangle 137"/>
          <p:cNvSpPr>
            <a:spLocks noChangeArrowheads="1"/>
          </p:cNvSpPr>
          <p:nvPr/>
        </p:nvSpPr>
        <p:spPr bwMode="auto">
          <a:xfrm>
            <a:off x="1500166" y="1916832"/>
            <a:ext cx="6310313" cy="71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ko-KR" altLang="en-US" sz="40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Gothic-Extra" pitchFamily="18" charset="-127"/>
                <a:ea typeface="HYGothic-Extra" pitchFamily="18" charset="-127"/>
              </a:rPr>
              <a:t>도로기하구조 설계</a:t>
            </a:r>
            <a:endParaRPr lang="en-US" altLang="ko-KR" sz="40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YGothic-Extra" pitchFamily="18" charset="-127"/>
              <a:ea typeface="HYGothic-Extra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32240" y="4077072"/>
            <a:ext cx="2088232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ko-KR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YGothic-Extra" pitchFamily="18" charset="-127"/>
                <a:ea typeface="HYGothic-Extra" pitchFamily="18" charset="-127"/>
              </a:rPr>
              <a:t>4</a:t>
            </a:r>
            <a:r>
              <a:rPr lang="ko-KR" altLang="en-US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YGothic-Extra" pitchFamily="18" charset="-127"/>
                <a:ea typeface="HYGothic-Extra" pitchFamily="18" charset="-127"/>
              </a:rPr>
              <a:t>조 </a:t>
            </a:r>
            <a:endParaRPr lang="en-US" altLang="ko-KR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HYGothic-Extra" pitchFamily="18" charset="-127"/>
              <a:ea typeface="HYGothic-Extra" pitchFamily="18" charset="-127"/>
            </a:endParaRPr>
          </a:p>
          <a:p>
            <a:pPr>
              <a:defRPr/>
            </a:pPr>
            <a:r>
              <a:rPr lang="ko-KR" altLang="en-US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YGothic-Extra" pitchFamily="18" charset="-127"/>
                <a:ea typeface="HYGothic-Extra" pitchFamily="18" charset="-127"/>
              </a:rPr>
              <a:t>권우정</a:t>
            </a:r>
            <a:endParaRPr lang="en-US" altLang="ko-KR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HYGothic-Extra" pitchFamily="18" charset="-127"/>
              <a:ea typeface="HYGothic-Extra" pitchFamily="18" charset="-127"/>
            </a:endParaRPr>
          </a:p>
          <a:p>
            <a:pPr>
              <a:defRPr/>
            </a:pPr>
            <a:r>
              <a:rPr lang="ko-KR" altLang="en-US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YGothic-Extra" pitchFamily="18" charset="-127"/>
                <a:ea typeface="HYGothic-Extra" pitchFamily="18" charset="-127"/>
              </a:rPr>
              <a:t>김영식</a:t>
            </a:r>
            <a:endParaRPr lang="en-US" altLang="ko-KR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HYGothic-Extra" pitchFamily="18" charset="-127"/>
              <a:ea typeface="HYGothic-Extra" pitchFamily="18" charset="-127"/>
            </a:endParaRPr>
          </a:p>
          <a:p>
            <a:pPr>
              <a:defRPr/>
            </a:pPr>
            <a:r>
              <a:rPr lang="ko-KR" altLang="en-US" dirty="0" err="1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YGothic-Extra" pitchFamily="18" charset="-127"/>
                <a:ea typeface="HYGothic-Extra" pitchFamily="18" charset="-127"/>
              </a:rPr>
              <a:t>김평동</a:t>
            </a:r>
            <a:endParaRPr lang="en-US" altLang="ko-KR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HYGothic-Extra" pitchFamily="18" charset="-127"/>
              <a:ea typeface="HYGothic-Extra" pitchFamily="18" charset="-127"/>
            </a:endParaRPr>
          </a:p>
          <a:p>
            <a:pPr>
              <a:defRPr/>
            </a:pPr>
            <a:r>
              <a:rPr lang="ko-KR" altLang="en-US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YGothic-Extra" pitchFamily="18" charset="-127"/>
                <a:ea typeface="HYGothic-Extra" pitchFamily="18" charset="-127"/>
              </a:rPr>
              <a:t>이선오</a:t>
            </a:r>
            <a:endParaRPr lang="en-US" altLang="ko-KR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HYGothic-Extra" pitchFamily="18" charset="-127"/>
              <a:ea typeface="HYGothic-Extra" pitchFamily="18" charset="-127"/>
            </a:endParaRPr>
          </a:p>
          <a:p>
            <a:pPr>
              <a:defRPr/>
            </a:pPr>
            <a:r>
              <a:rPr lang="ko-KR" altLang="en-US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YGothic-Extra" pitchFamily="18" charset="-127"/>
                <a:ea typeface="HYGothic-Extra" pitchFamily="18" charset="-127"/>
              </a:rPr>
              <a:t>박병규</a:t>
            </a:r>
            <a:endParaRPr lang="ko-KR" altLang="en-US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HYGothic-Extra" pitchFamily="18" charset="-127"/>
              <a:ea typeface="HYGothic-Extra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슬라이드 번호 개체 틀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B6268C0-9A3B-4370-ABA8-128CD811D7D9}" type="slidenum">
              <a:rPr lang="en-US" altLang="ko-KR" smtClean="0"/>
              <a:pPr/>
              <a:t>10</a:t>
            </a:fld>
            <a:endParaRPr lang="en-US" altLang="ko-KR" smtClean="0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304800" y="227013"/>
            <a:ext cx="189827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ko-KR" altLang="en-US" sz="2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횡단면도</a:t>
            </a:r>
            <a:endParaRPr lang="en-US" altLang="ko-KR" sz="26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172" name="Line 8"/>
          <p:cNvSpPr>
            <a:spLocks noChangeShapeType="1"/>
          </p:cNvSpPr>
          <p:nvPr/>
        </p:nvSpPr>
        <p:spPr bwMode="auto">
          <a:xfrm>
            <a:off x="0" y="6542088"/>
            <a:ext cx="9144000" cy="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7173" name="그림 6" descr="K-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63" y="142875"/>
            <a:ext cx="17145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175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79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17" name="표 16"/>
          <p:cNvGraphicFramePr>
            <a:graphicFrameLocks noGrp="1"/>
          </p:cNvGraphicFramePr>
          <p:nvPr/>
        </p:nvGraphicFramePr>
        <p:xfrm>
          <a:off x="1043608" y="775192"/>
          <a:ext cx="6768752" cy="6046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/>
                <a:gridCol w="3384376"/>
              </a:tblGrid>
              <a:tr h="1800200">
                <a:tc gridSpan="2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255131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No.</a:t>
                      </a:r>
                      <a:r>
                        <a:rPr lang="en-US" altLang="ko-KR" sz="1600" baseline="0" dirty="0" smtClean="0">
                          <a:latin typeface="HY강B" pitchFamily="18" charset="-127"/>
                          <a:ea typeface="HY강B" pitchFamily="18" charset="-127"/>
                        </a:rPr>
                        <a:t> A (CAD)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36004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축척 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1 : 100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1439533">
                <a:tc rowSpan="3"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우측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1347615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 </a:t>
                      </a:r>
                      <a:r>
                        <a:rPr lang="ko-KR" altLang="en-US" sz="1600" dirty="0" err="1" smtClean="0">
                          <a:latin typeface="HY강B" pitchFamily="18" charset="-127"/>
                          <a:ea typeface="HY강B" pitchFamily="18" charset="-127"/>
                        </a:rPr>
                        <a:t>후시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(B.S)</a:t>
                      </a:r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좌측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l="28810" t="37714" r="38922" b="24572"/>
          <a:stretch>
            <a:fillRect/>
          </a:stretch>
        </p:blipFill>
        <p:spPr bwMode="auto">
          <a:xfrm>
            <a:off x="2339752" y="908720"/>
            <a:ext cx="4032448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 descr="C:\Users\lee seon oh\Desktop\새 폴더\SNC001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3789040"/>
            <a:ext cx="2952328" cy="2028781"/>
          </a:xfrm>
          <a:prstGeom prst="rect">
            <a:avLst/>
          </a:prstGeom>
          <a:noFill/>
        </p:spPr>
      </p:pic>
      <p:pic>
        <p:nvPicPr>
          <p:cNvPr id="16" name="Picture 6" descr="C:\Users\lee seon oh\Desktop\새 폴더\SNC001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3284984"/>
            <a:ext cx="2376264" cy="1336649"/>
          </a:xfrm>
          <a:prstGeom prst="rect">
            <a:avLst/>
          </a:prstGeom>
          <a:noFill/>
        </p:spPr>
      </p:pic>
      <p:pic>
        <p:nvPicPr>
          <p:cNvPr id="18" name="_x41724888" descr="EMB000006209c3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5229200"/>
            <a:ext cx="2016224" cy="11345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슬라이드 번호 개체 틀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B6268C0-9A3B-4370-ABA8-128CD811D7D9}" type="slidenum">
              <a:rPr lang="en-US" altLang="ko-KR" smtClean="0"/>
              <a:pPr/>
              <a:t>11</a:t>
            </a:fld>
            <a:endParaRPr lang="en-US" altLang="ko-KR" smtClean="0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304800" y="227013"/>
            <a:ext cx="189827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ko-KR" altLang="en-US" sz="2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횡단면도</a:t>
            </a:r>
            <a:endParaRPr lang="en-US" altLang="ko-KR" sz="26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172" name="Line 8"/>
          <p:cNvSpPr>
            <a:spLocks noChangeShapeType="1"/>
          </p:cNvSpPr>
          <p:nvPr/>
        </p:nvSpPr>
        <p:spPr bwMode="auto">
          <a:xfrm>
            <a:off x="0" y="6542088"/>
            <a:ext cx="9144000" cy="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7173" name="그림 6" descr="K-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63" y="142875"/>
            <a:ext cx="17145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175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79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17" name="표 16"/>
          <p:cNvGraphicFramePr>
            <a:graphicFrameLocks noGrp="1"/>
          </p:cNvGraphicFramePr>
          <p:nvPr/>
        </p:nvGraphicFramePr>
        <p:xfrm>
          <a:off x="1043608" y="775192"/>
          <a:ext cx="6768752" cy="6046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/>
                <a:gridCol w="3384376"/>
              </a:tblGrid>
              <a:tr h="1800200">
                <a:tc gridSpan="2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255131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No.</a:t>
                      </a:r>
                      <a:r>
                        <a:rPr lang="en-US" altLang="ko-KR" sz="1600" baseline="0" dirty="0" smtClean="0">
                          <a:latin typeface="HY강B" pitchFamily="18" charset="-127"/>
                          <a:ea typeface="HY강B" pitchFamily="18" charset="-127"/>
                        </a:rPr>
                        <a:t> 1 (CAD)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36004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축척 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1 : 100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1439533">
                <a:tc rowSpan="3"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우측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1347615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 </a:t>
                      </a:r>
                      <a:r>
                        <a:rPr lang="ko-KR" altLang="en-US" sz="1600" dirty="0" err="1" smtClean="0">
                          <a:latin typeface="HY강B" pitchFamily="18" charset="-127"/>
                          <a:ea typeface="HY강B" pitchFamily="18" charset="-127"/>
                        </a:rPr>
                        <a:t>후시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(B.S)</a:t>
                      </a:r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좌측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59926" t="29142" r="6078" b="36573"/>
          <a:stretch>
            <a:fillRect/>
          </a:stretch>
        </p:blipFill>
        <p:spPr bwMode="auto">
          <a:xfrm>
            <a:off x="2339752" y="908720"/>
            <a:ext cx="4248472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_x41725128" descr="EMB000006209c3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3861048"/>
            <a:ext cx="3168352" cy="1781833"/>
          </a:xfrm>
          <a:prstGeom prst="rect">
            <a:avLst/>
          </a:prstGeom>
          <a:noFill/>
        </p:spPr>
      </p:pic>
      <p:pic>
        <p:nvPicPr>
          <p:cNvPr id="15" name="_x41725288" descr="EMB000006209c3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356992"/>
            <a:ext cx="2597150" cy="1296144"/>
          </a:xfrm>
          <a:prstGeom prst="rect">
            <a:avLst/>
          </a:prstGeom>
          <a:noFill/>
        </p:spPr>
      </p:pic>
      <p:pic>
        <p:nvPicPr>
          <p:cNvPr id="16" name="_x41725448" descr="EMB000006209c3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5157192"/>
            <a:ext cx="2376264" cy="1209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슬라이드 번호 개체 틀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B6268C0-9A3B-4370-ABA8-128CD811D7D9}" type="slidenum">
              <a:rPr lang="en-US" altLang="ko-KR" smtClean="0"/>
              <a:pPr/>
              <a:t>12</a:t>
            </a:fld>
            <a:endParaRPr lang="en-US" altLang="ko-KR" smtClean="0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304800" y="227013"/>
            <a:ext cx="189827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ko-KR" altLang="en-US" sz="2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횡단면도</a:t>
            </a:r>
            <a:endParaRPr lang="en-US" altLang="ko-KR" sz="26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172" name="Line 8"/>
          <p:cNvSpPr>
            <a:spLocks noChangeShapeType="1"/>
          </p:cNvSpPr>
          <p:nvPr/>
        </p:nvSpPr>
        <p:spPr bwMode="auto">
          <a:xfrm>
            <a:off x="0" y="6542088"/>
            <a:ext cx="9144000" cy="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7173" name="그림 6" descr="K-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63" y="142875"/>
            <a:ext cx="17145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175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79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17" name="표 16"/>
          <p:cNvGraphicFramePr>
            <a:graphicFrameLocks noGrp="1"/>
          </p:cNvGraphicFramePr>
          <p:nvPr/>
        </p:nvGraphicFramePr>
        <p:xfrm>
          <a:off x="1043608" y="775192"/>
          <a:ext cx="6768752" cy="6046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/>
                <a:gridCol w="3384376"/>
              </a:tblGrid>
              <a:tr h="1800200">
                <a:tc gridSpan="2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255131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No.</a:t>
                      </a:r>
                      <a:r>
                        <a:rPr lang="en-US" altLang="ko-KR" sz="1600" baseline="0" dirty="0" smtClean="0">
                          <a:latin typeface="HY강B" pitchFamily="18" charset="-127"/>
                          <a:ea typeface="HY강B" pitchFamily="18" charset="-127"/>
                        </a:rPr>
                        <a:t> 2 (CAD)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36004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축척 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1 : 100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1439533">
                <a:tc rowSpan="3"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우측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1347615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 </a:t>
                      </a:r>
                      <a:r>
                        <a:rPr lang="ko-KR" altLang="en-US" sz="1600" dirty="0" err="1" smtClean="0">
                          <a:latin typeface="HY강B" pitchFamily="18" charset="-127"/>
                          <a:ea typeface="HY강B" pitchFamily="18" charset="-127"/>
                        </a:rPr>
                        <a:t>후시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(B.S)</a:t>
                      </a:r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좌측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15558" t="41142" r="56208" b="22858"/>
          <a:stretch>
            <a:fillRect/>
          </a:stretch>
        </p:blipFill>
        <p:spPr bwMode="auto">
          <a:xfrm>
            <a:off x="2555776" y="980728"/>
            <a:ext cx="3528392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_x41725608" descr="EMB000006209c3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3933056"/>
            <a:ext cx="3201739" cy="1800200"/>
          </a:xfrm>
          <a:prstGeom prst="rect">
            <a:avLst/>
          </a:prstGeom>
          <a:noFill/>
        </p:spPr>
      </p:pic>
      <p:pic>
        <p:nvPicPr>
          <p:cNvPr id="15" name="_x41930304" descr="EMB000006209c3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3356992"/>
            <a:ext cx="2304128" cy="1296144"/>
          </a:xfrm>
          <a:prstGeom prst="rect">
            <a:avLst/>
          </a:prstGeom>
          <a:noFill/>
        </p:spPr>
      </p:pic>
      <p:pic>
        <p:nvPicPr>
          <p:cNvPr id="16" name="_x41930464" descr="EMB000006209c3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5157192"/>
            <a:ext cx="2160240" cy="1215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슬라이드 번호 개체 틀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B6268C0-9A3B-4370-ABA8-128CD811D7D9}" type="slidenum">
              <a:rPr lang="en-US" altLang="ko-KR" smtClean="0"/>
              <a:pPr/>
              <a:t>13</a:t>
            </a:fld>
            <a:endParaRPr lang="en-US" altLang="ko-KR" smtClean="0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304800" y="227013"/>
            <a:ext cx="189827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ko-KR" altLang="en-US" sz="2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횡단면도</a:t>
            </a:r>
            <a:endParaRPr lang="en-US" altLang="ko-KR" sz="26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172" name="Line 8"/>
          <p:cNvSpPr>
            <a:spLocks noChangeShapeType="1"/>
          </p:cNvSpPr>
          <p:nvPr/>
        </p:nvSpPr>
        <p:spPr bwMode="auto">
          <a:xfrm>
            <a:off x="0" y="6542088"/>
            <a:ext cx="9144000" cy="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7173" name="그림 6" descr="K-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63" y="142875"/>
            <a:ext cx="17145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175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79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17" name="표 16"/>
          <p:cNvGraphicFramePr>
            <a:graphicFrameLocks noGrp="1"/>
          </p:cNvGraphicFramePr>
          <p:nvPr/>
        </p:nvGraphicFramePr>
        <p:xfrm>
          <a:off x="1043608" y="775192"/>
          <a:ext cx="6768752" cy="6046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/>
                <a:gridCol w="3384376"/>
              </a:tblGrid>
              <a:tr h="1800200">
                <a:tc gridSpan="2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255131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No.</a:t>
                      </a:r>
                      <a:r>
                        <a:rPr lang="en-US" altLang="ko-KR" sz="1600" baseline="0" dirty="0" smtClean="0">
                          <a:latin typeface="HY강B" pitchFamily="18" charset="-127"/>
                          <a:ea typeface="HY강B" pitchFamily="18" charset="-127"/>
                        </a:rPr>
                        <a:t> 3 (CAD)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36004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축척 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1 : 100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1439533">
                <a:tc rowSpan="3"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우측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1347615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 </a:t>
                      </a:r>
                      <a:r>
                        <a:rPr lang="ko-KR" altLang="en-US" sz="1600" dirty="0" err="1" smtClean="0">
                          <a:latin typeface="HY강B" pitchFamily="18" charset="-127"/>
                          <a:ea typeface="HY강B" pitchFamily="18" charset="-127"/>
                        </a:rPr>
                        <a:t>후시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(B.S)</a:t>
                      </a:r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좌측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43216" t="42857" r="32583" b="24573"/>
          <a:stretch>
            <a:fillRect/>
          </a:stretch>
        </p:blipFill>
        <p:spPr bwMode="auto">
          <a:xfrm>
            <a:off x="2771800" y="980728"/>
            <a:ext cx="3024336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099" name="_x41726088" descr="EMB000006209c4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3933056"/>
            <a:ext cx="3072742" cy="1728192"/>
          </a:xfrm>
          <a:prstGeom prst="rect">
            <a:avLst/>
          </a:prstGeom>
          <a:noFill/>
        </p:spPr>
      </p:pic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101" name="_x41725848" descr="EMB000006209c4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3429000"/>
            <a:ext cx="2409942" cy="1224136"/>
          </a:xfrm>
          <a:prstGeom prst="rect">
            <a:avLst/>
          </a:prstGeom>
          <a:noFill/>
        </p:spPr>
      </p:pic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103" name="_x41726248" descr="EMB000006209c4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5229200"/>
            <a:ext cx="2048108" cy="11521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슬라이드 번호 개체 틀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B6268C0-9A3B-4370-ABA8-128CD811D7D9}" type="slidenum">
              <a:rPr lang="en-US" altLang="ko-KR" smtClean="0"/>
              <a:pPr/>
              <a:t>14</a:t>
            </a:fld>
            <a:endParaRPr lang="en-US" altLang="ko-KR" smtClean="0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304800" y="227013"/>
            <a:ext cx="189827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ko-KR" altLang="en-US" sz="2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횡단면도</a:t>
            </a:r>
            <a:endParaRPr lang="en-US" altLang="ko-KR" sz="26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172" name="Line 8"/>
          <p:cNvSpPr>
            <a:spLocks noChangeShapeType="1"/>
          </p:cNvSpPr>
          <p:nvPr/>
        </p:nvSpPr>
        <p:spPr bwMode="auto">
          <a:xfrm>
            <a:off x="0" y="6542088"/>
            <a:ext cx="9144000" cy="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7173" name="그림 6" descr="K-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63" y="142875"/>
            <a:ext cx="17145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175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79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17" name="표 16"/>
          <p:cNvGraphicFramePr>
            <a:graphicFrameLocks noGrp="1"/>
          </p:cNvGraphicFramePr>
          <p:nvPr/>
        </p:nvGraphicFramePr>
        <p:xfrm>
          <a:off x="1043608" y="775192"/>
          <a:ext cx="6768752" cy="6046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/>
                <a:gridCol w="3384376"/>
              </a:tblGrid>
              <a:tr h="1800200">
                <a:tc gridSpan="2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255131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No.</a:t>
                      </a:r>
                      <a:r>
                        <a:rPr lang="en-US" altLang="ko-KR" sz="1600" baseline="0" dirty="0" smtClean="0">
                          <a:latin typeface="HY강B" pitchFamily="18" charset="-127"/>
                          <a:ea typeface="HY강B" pitchFamily="18" charset="-127"/>
                        </a:rPr>
                        <a:t> 4 (CAD)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36004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축척 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1 : 100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1439533">
                <a:tc rowSpan="3"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우측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1347615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 </a:t>
                      </a:r>
                      <a:r>
                        <a:rPr lang="ko-KR" altLang="en-US" sz="1600" dirty="0" err="1" smtClean="0">
                          <a:latin typeface="HY강B" pitchFamily="18" charset="-127"/>
                          <a:ea typeface="HY강B" pitchFamily="18" charset="-127"/>
                        </a:rPr>
                        <a:t>후시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(B.S)</a:t>
                      </a:r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좌측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53404" t="27428" r="27366" b="40001"/>
          <a:stretch>
            <a:fillRect/>
          </a:stretch>
        </p:blipFill>
        <p:spPr bwMode="auto">
          <a:xfrm>
            <a:off x="2843808" y="908720"/>
            <a:ext cx="3312368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123" name="_x41726648" descr="EMB000006209c4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3861048"/>
            <a:ext cx="3200560" cy="1800200"/>
          </a:xfrm>
          <a:prstGeom prst="rect">
            <a:avLst/>
          </a:prstGeom>
          <a:noFill/>
        </p:spPr>
      </p:pic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125" name="_x41725848" descr="EMB000006209c4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3356992"/>
            <a:ext cx="2304256" cy="1296144"/>
          </a:xfrm>
          <a:prstGeom prst="rect">
            <a:avLst/>
          </a:prstGeom>
          <a:noFill/>
        </p:spPr>
      </p:pic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127" name="_x41727208" descr="EMB000006209c4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5229200"/>
            <a:ext cx="2047686" cy="11521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슬라이드 번호 개체 틀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B6268C0-9A3B-4370-ABA8-128CD811D7D9}" type="slidenum">
              <a:rPr lang="en-US" altLang="ko-KR" smtClean="0"/>
              <a:pPr/>
              <a:t>15</a:t>
            </a:fld>
            <a:endParaRPr lang="en-US" altLang="ko-KR" smtClean="0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304800" y="227013"/>
            <a:ext cx="189827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ko-KR" altLang="en-US" sz="2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횡단면도</a:t>
            </a:r>
            <a:endParaRPr lang="en-US" altLang="ko-KR" sz="26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172" name="Line 8"/>
          <p:cNvSpPr>
            <a:spLocks noChangeShapeType="1"/>
          </p:cNvSpPr>
          <p:nvPr/>
        </p:nvSpPr>
        <p:spPr bwMode="auto">
          <a:xfrm>
            <a:off x="0" y="6542088"/>
            <a:ext cx="9144000" cy="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7173" name="그림 6" descr="K-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63" y="142875"/>
            <a:ext cx="17145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175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79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17" name="표 16"/>
          <p:cNvGraphicFramePr>
            <a:graphicFrameLocks noGrp="1"/>
          </p:cNvGraphicFramePr>
          <p:nvPr/>
        </p:nvGraphicFramePr>
        <p:xfrm>
          <a:off x="1043608" y="775192"/>
          <a:ext cx="6768752" cy="6046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/>
                <a:gridCol w="3384376"/>
              </a:tblGrid>
              <a:tr h="1800200">
                <a:tc gridSpan="2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255131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No.</a:t>
                      </a:r>
                      <a:r>
                        <a:rPr lang="en-US" altLang="ko-KR" sz="1600" baseline="0" dirty="0" smtClean="0">
                          <a:latin typeface="HY강B" pitchFamily="18" charset="-127"/>
                          <a:ea typeface="HY강B" pitchFamily="18" charset="-127"/>
                        </a:rPr>
                        <a:t> 5 (CAD)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36004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축척 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1 : 100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1439533">
                <a:tc rowSpan="3"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우측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1347615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 </a:t>
                      </a:r>
                      <a:r>
                        <a:rPr lang="ko-KR" altLang="en-US" sz="1600" dirty="0" err="1" smtClean="0">
                          <a:latin typeface="HY강B" pitchFamily="18" charset="-127"/>
                          <a:ea typeface="HY강B" pitchFamily="18" charset="-127"/>
                        </a:rPr>
                        <a:t>후시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(B.S)</a:t>
                      </a:r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좌측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51859" t="21633" r="9535" b="42367"/>
          <a:stretch>
            <a:fillRect/>
          </a:stretch>
        </p:blipFill>
        <p:spPr bwMode="auto">
          <a:xfrm>
            <a:off x="2123728" y="908720"/>
            <a:ext cx="482453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147" name="_x41727368" descr="EMB000006209c4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3933056"/>
            <a:ext cx="3201177" cy="1800200"/>
          </a:xfrm>
          <a:prstGeom prst="rect">
            <a:avLst/>
          </a:prstGeom>
          <a:noFill/>
        </p:spPr>
      </p:pic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149" name="_x41724568" descr="EMB000006209c4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3356992"/>
            <a:ext cx="2232248" cy="1255349"/>
          </a:xfrm>
          <a:prstGeom prst="rect">
            <a:avLst/>
          </a:prstGeom>
          <a:noFill/>
        </p:spPr>
      </p:pic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151" name="_x41727768" descr="EMB000006209c4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5157192"/>
            <a:ext cx="2177339" cy="1224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슬라이드 번호 개체 틀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B6268C0-9A3B-4370-ABA8-128CD811D7D9}" type="slidenum">
              <a:rPr lang="en-US" altLang="ko-KR" smtClean="0"/>
              <a:pPr/>
              <a:t>16</a:t>
            </a:fld>
            <a:endParaRPr lang="en-US" altLang="ko-KR" smtClean="0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304800" y="227013"/>
            <a:ext cx="189827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ko-KR" altLang="en-US" sz="2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횡단면도</a:t>
            </a:r>
            <a:endParaRPr lang="en-US" altLang="ko-KR" sz="26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172" name="Line 8"/>
          <p:cNvSpPr>
            <a:spLocks noChangeShapeType="1"/>
          </p:cNvSpPr>
          <p:nvPr/>
        </p:nvSpPr>
        <p:spPr bwMode="auto">
          <a:xfrm>
            <a:off x="0" y="6542088"/>
            <a:ext cx="9144000" cy="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7173" name="그림 6" descr="K-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63" y="142875"/>
            <a:ext cx="17145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175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79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17" name="표 16"/>
          <p:cNvGraphicFramePr>
            <a:graphicFrameLocks noGrp="1"/>
          </p:cNvGraphicFramePr>
          <p:nvPr/>
        </p:nvGraphicFramePr>
        <p:xfrm>
          <a:off x="1043608" y="775192"/>
          <a:ext cx="6768752" cy="6046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/>
                <a:gridCol w="3384376"/>
              </a:tblGrid>
              <a:tr h="1800200">
                <a:tc gridSpan="2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255131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No.</a:t>
                      </a:r>
                      <a:r>
                        <a:rPr lang="en-US" altLang="ko-KR" sz="1600" baseline="0" dirty="0" smtClean="0">
                          <a:latin typeface="HY강B" pitchFamily="18" charset="-127"/>
                          <a:ea typeface="HY강B" pitchFamily="18" charset="-127"/>
                        </a:rPr>
                        <a:t> 6 (CAD)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36004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축척 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1 : 100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1439533">
                <a:tc rowSpan="3"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우측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1347615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 </a:t>
                      </a:r>
                      <a:r>
                        <a:rPr lang="ko-KR" altLang="en-US" sz="1600" dirty="0" err="1" smtClean="0">
                          <a:latin typeface="HY강B" pitchFamily="18" charset="-127"/>
                          <a:ea typeface="HY강B" pitchFamily="18" charset="-127"/>
                        </a:rPr>
                        <a:t>후시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(B.S)</a:t>
                      </a:r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좌측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 l="15842" t="34285" r="45552" b="29715"/>
          <a:stretch>
            <a:fillRect/>
          </a:stretch>
        </p:blipFill>
        <p:spPr bwMode="auto">
          <a:xfrm>
            <a:off x="2051720" y="908720"/>
            <a:ext cx="482453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7171" name="_x41727928" descr="EMB000006209c4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3573016"/>
            <a:ext cx="3178175" cy="2376264"/>
          </a:xfrm>
          <a:prstGeom prst="rect">
            <a:avLst/>
          </a:prstGeom>
          <a:noFill/>
        </p:spPr>
      </p:pic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" name="_x41728088" descr="EMB000006209c4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284984"/>
            <a:ext cx="2560284" cy="1440160"/>
          </a:xfrm>
          <a:prstGeom prst="rect">
            <a:avLst/>
          </a:prstGeom>
          <a:noFill/>
        </p:spPr>
      </p:pic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" name="_x41728008" descr="EMB000006209c4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5157192"/>
            <a:ext cx="2304256" cy="11521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슬라이드 번호 개체 틀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B6268C0-9A3B-4370-ABA8-128CD811D7D9}" type="slidenum">
              <a:rPr lang="en-US" altLang="ko-KR" smtClean="0"/>
              <a:pPr/>
              <a:t>17</a:t>
            </a:fld>
            <a:endParaRPr lang="en-US" altLang="ko-KR" smtClean="0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304800" y="227013"/>
            <a:ext cx="189827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ko-KR" altLang="en-US" sz="2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횡단면도</a:t>
            </a:r>
            <a:endParaRPr lang="en-US" altLang="ko-KR" sz="26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172" name="Line 8"/>
          <p:cNvSpPr>
            <a:spLocks noChangeShapeType="1"/>
          </p:cNvSpPr>
          <p:nvPr/>
        </p:nvSpPr>
        <p:spPr bwMode="auto">
          <a:xfrm>
            <a:off x="0" y="6542088"/>
            <a:ext cx="9144000" cy="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7173" name="그림 6" descr="K-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63" y="142875"/>
            <a:ext cx="17145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175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79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17" name="표 16"/>
          <p:cNvGraphicFramePr>
            <a:graphicFrameLocks noGrp="1"/>
          </p:cNvGraphicFramePr>
          <p:nvPr/>
        </p:nvGraphicFramePr>
        <p:xfrm>
          <a:off x="1043608" y="775192"/>
          <a:ext cx="6768752" cy="6046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/>
                <a:gridCol w="3384376"/>
              </a:tblGrid>
              <a:tr h="1800200">
                <a:tc gridSpan="2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255131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No.</a:t>
                      </a:r>
                      <a:r>
                        <a:rPr lang="en-US" altLang="ko-KR" sz="1600" baseline="0" dirty="0" smtClean="0">
                          <a:latin typeface="HY강B" pitchFamily="18" charset="-127"/>
                          <a:ea typeface="HY강B" pitchFamily="18" charset="-127"/>
                        </a:rPr>
                        <a:t> 7 (CAD)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36004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축척 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1 : 100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1439533">
                <a:tc rowSpan="3"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우측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1347615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 </a:t>
                      </a:r>
                      <a:r>
                        <a:rPr lang="ko-KR" altLang="en-US" sz="1600" dirty="0" err="1" smtClean="0">
                          <a:latin typeface="HY강B" pitchFamily="18" charset="-127"/>
                          <a:ea typeface="HY강B" pitchFamily="18" charset="-127"/>
                        </a:rPr>
                        <a:t>후시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(B.S)</a:t>
                      </a:r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좌측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 l="31115" t="37714" r="32007" b="26287"/>
          <a:stretch>
            <a:fillRect/>
          </a:stretch>
        </p:blipFill>
        <p:spPr bwMode="auto">
          <a:xfrm>
            <a:off x="2123728" y="908720"/>
            <a:ext cx="4608512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" name="_x40284448" descr="EMB000006209c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1" y="3789040"/>
            <a:ext cx="3072011" cy="2448272"/>
          </a:xfrm>
          <a:prstGeom prst="rect">
            <a:avLst/>
          </a:prstGeom>
          <a:noFill/>
        </p:spPr>
      </p:pic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8199" name="_x42010336" descr="EMB000006209c4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356992"/>
            <a:ext cx="2520280" cy="1224136"/>
          </a:xfrm>
          <a:prstGeom prst="rect">
            <a:avLst/>
          </a:prstGeom>
          <a:noFill/>
        </p:spPr>
      </p:pic>
      <p:sp>
        <p:nvSpPr>
          <p:cNvPr id="8202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8201" name="_x42010496" descr="EMB000006209c4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5085184"/>
            <a:ext cx="2432050" cy="1368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슬라이드 번호 개체 틀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B6268C0-9A3B-4370-ABA8-128CD811D7D9}" type="slidenum">
              <a:rPr lang="en-US" altLang="ko-KR" smtClean="0"/>
              <a:pPr/>
              <a:t>18</a:t>
            </a:fld>
            <a:endParaRPr lang="en-US" altLang="ko-KR" smtClean="0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304800" y="227013"/>
            <a:ext cx="189827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ko-KR" altLang="en-US" sz="2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횡단면도</a:t>
            </a:r>
            <a:endParaRPr lang="en-US" altLang="ko-KR" sz="26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172" name="Line 8"/>
          <p:cNvSpPr>
            <a:spLocks noChangeShapeType="1"/>
          </p:cNvSpPr>
          <p:nvPr/>
        </p:nvSpPr>
        <p:spPr bwMode="auto">
          <a:xfrm>
            <a:off x="0" y="6542088"/>
            <a:ext cx="9144000" cy="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7173" name="그림 6" descr="K-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63" y="142875"/>
            <a:ext cx="17145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175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79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17" name="표 16"/>
          <p:cNvGraphicFramePr>
            <a:graphicFrameLocks noGrp="1"/>
          </p:cNvGraphicFramePr>
          <p:nvPr/>
        </p:nvGraphicFramePr>
        <p:xfrm>
          <a:off x="1043608" y="775192"/>
          <a:ext cx="6768752" cy="6046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/>
                <a:gridCol w="3384376"/>
              </a:tblGrid>
              <a:tr h="1800200">
                <a:tc gridSpan="2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255131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No.</a:t>
                      </a:r>
                      <a:r>
                        <a:rPr lang="en-US" altLang="ko-KR" sz="1600" baseline="0" dirty="0" smtClean="0">
                          <a:latin typeface="HY강B" pitchFamily="18" charset="-127"/>
                          <a:ea typeface="HY강B" pitchFamily="18" charset="-127"/>
                        </a:rPr>
                        <a:t> 8 (CAD)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36004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축척 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1 : 100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1439533">
                <a:tc rowSpan="3"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우측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1347615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 </a:t>
                      </a:r>
                      <a:r>
                        <a:rPr lang="ko-KR" altLang="en-US" sz="1600" dirty="0" err="1" smtClean="0">
                          <a:latin typeface="HY강B" pitchFamily="18" charset="-127"/>
                          <a:ea typeface="HY강B" pitchFamily="18" charset="-127"/>
                        </a:rPr>
                        <a:t>후시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(B.S)</a:t>
                      </a:r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좌측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 l="14689" t="34285" r="39214" b="31430"/>
          <a:stretch>
            <a:fillRect/>
          </a:stretch>
        </p:blipFill>
        <p:spPr bwMode="auto">
          <a:xfrm>
            <a:off x="1691680" y="1052736"/>
            <a:ext cx="5472608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9219" name="_x42010656" descr="EMB000006209c4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3573016"/>
            <a:ext cx="2909888" cy="2376264"/>
          </a:xfrm>
          <a:prstGeom prst="rect">
            <a:avLst/>
          </a:prstGeom>
          <a:noFill/>
        </p:spPr>
      </p:pic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9221" name="_x42010816" descr="EMB000006209c5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284984"/>
            <a:ext cx="2560149" cy="1440160"/>
          </a:xfrm>
          <a:prstGeom prst="rect">
            <a:avLst/>
          </a:prstGeom>
          <a:noFill/>
        </p:spPr>
      </p:pic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9223" name="_x42129552" descr="EMB000006209c5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5229200"/>
            <a:ext cx="2520280" cy="11744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슬라이드 번호 개체 틀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B6268C0-9A3B-4370-ABA8-128CD811D7D9}" type="slidenum">
              <a:rPr lang="en-US" altLang="ko-KR" smtClean="0"/>
              <a:pPr/>
              <a:t>19</a:t>
            </a:fld>
            <a:endParaRPr lang="en-US" altLang="ko-KR" smtClean="0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304800" y="227013"/>
            <a:ext cx="189827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ko-KR" altLang="en-US" sz="2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횡단면도</a:t>
            </a:r>
            <a:endParaRPr lang="en-US" altLang="ko-KR" sz="26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172" name="Line 8"/>
          <p:cNvSpPr>
            <a:spLocks noChangeShapeType="1"/>
          </p:cNvSpPr>
          <p:nvPr/>
        </p:nvSpPr>
        <p:spPr bwMode="auto">
          <a:xfrm>
            <a:off x="0" y="6542088"/>
            <a:ext cx="9144000" cy="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7173" name="그림 6" descr="K-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63" y="142875"/>
            <a:ext cx="17145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175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79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17" name="표 16"/>
          <p:cNvGraphicFramePr>
            <a:graphicFrameLocks noGrp="1"/>
          </p:cNvGraphicFramePr>
          <p:nvPr/>
        </p:nvGraphicFramePr>
        <p:xfrm>
          <a:off x="1043608" y="775192"/>
          <a:ext cx="6768752" cy="6046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/>
                <a:gridCol w="3384376"/>
              </a:tblGrid>
              <a:tr h="1800200">
                <a:tc gridSpan="2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255131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No.</a:t>
                      </a:r>
                      <a:r>
                        <a:rPr lang="en-US" altLang="ko-KR" sz="1600" baseline="0" dirty="0" smtClean="0">
                          <a:latin typeface="HY강B" pitchFamily="18" charset="-127"/>
                          <a:ea typeface="HY강B" pitchFamily="18" charset="-127"/>
                        </a:rPr>
                        <a:t> 9 (CAD)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36004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축척 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1 : 100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1439533">
                <a:tc rowSpan="3"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우측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1347615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 </a:t>
                      </a:r>
                      <a:r>
                        <a:rPr lang="ko-KR" altLang="en-US" sz="1600" dirty="0" err="1" smtClean="0">
                          <a:latin typeface="HY강B" pitchFamily="18" charset="-127"/>
                          <a:ea typeface="HY강B" pitchFamily="18" charset="-127"/>
                        </a:rPr>
                        <a:t>후시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(B.S)</a:t>
                      </a:r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좌측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 l="41487" t="37714" r="29126" b="29715"/>
          <a:stretch>
            <a:fillRect/>
          </a:stretch>
        </p:blipFill>
        <p:spPr bwMode="auto">
          <a:xfrm>
            <a:off x="2483768" y="980728"/>
            <a:ext cx="3672408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43" name="_x42137736" descr="EMB000006209c5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3501008"/>
            <a:ext cx="3240360" cy="2520280"/>
          </a:xfrm>
          <a:prstGeom prst="rect">
            <a:avLst/>
          </a:prstGeom>
          <a:noFill/>
        </p:spPr>
      </p:pic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45" name="_x42137896" descr="EMB000006209c5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356992"/>
            <a:ext cx="2736304" cy="1296144"/>
          </a:xfrm>
          <a:prstGeom prst="rect">
            <a:avLst/>
          </a:prstGeom>
          <a:noFill/>
        </p:spPr>
      </p:pic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47" name="_x42163168" descr="EMB000006209c5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5085184"/>
            <a:ext cx="2952328" cy="12961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2" descr="bg_03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슬라이드 번호 개체 틀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89D5219-2D8B-4FCA-93C1-1694FF2EB5EC}" type="slidenum">
              <a:rPr lang="en-US" altLang="ko-KR" smtClean="0"/>
              <a:pPr/>
              <a:t>2</a:t>
            </a:fld>
            <a:endParaRPr lang="en-US" altLang="ko-KR" smtClean="0"/>
          </a:p>
        </p:txBody>
      </p:sp>
      <p:pic>
        <p:nvPicPr>
          <p:cNvPr id="5124" name="그림 6" descr="K-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11900"/>
            <a:ext cx="17145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357422" y="2355559"/>
            <a:ext cx="27906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3200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YGothic-Extra" pitchFamily="18" charset="-127"/>
                <a:ea typeface="HYGothic-Extra" pitchFamily="18" charset="-127"/>
              </a:rPr>
              <a:t>노선선</a:t>
            </a:r>
            <a:r>
              <a:rPr lang="ko-KR" altLang="en-US" sz="3200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YGothic-Extra" pitchFamily="18" charset="-127"/>
                <a:ea typeface="HYGothic-Extra" pitchFamily="18" charset="-127"/>
              </a:rPr>
              <a:t>정</a:t>
            </a:r>
            <a:endParaRPr lang="ko-KR" altLang="en-US" sz="32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HYGothic-Extra" pitchFamily="18" charset="-127"/>
              <a:ea typeface="HYGothic-Extra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28926" y="428604"/>
            <a:ext cx="3714776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50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YGothic-Extra" pitchFamily="18" charset="-127"/>
                <a:ea typeface="HYGothic-Extra" pitchFamily="18" charset="-127"/>
              </a:rPr>
              <a:t>발 표 순 서</a:t>
            </a:r>
          </a:p>
        </p:txBody>
      </p:sp>
      <p:pic>
        <p:nvPicPr>
          <p:cNvPr id="5127" name="그림 4" descr="작은볼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47244" y="4355821"/>
            <a:ext cx="4826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3451792" y="3284253"/>
            <a:ext cx="4000528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32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YGothic-Extra" pitchFamily="18" charset="-127"/>
                <a:ea typeface="HYGothic-Extra" pitchFamily="18" charset="-127"/>
              </a:rPr>
              <a:t>단면도</a:t>
            </a:r>
            <a:endParaRPr lang="ko-KR" altLang="en-US" sz="32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HYGothic-Extra" pitchFamily="18" charset="-127"/>
              <a:ea typeface="HYGothic-Extra" pitchFamily="18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61614" y="4284385"/>
            <a:ext cx="4214842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32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YGothic-Extra" pitchFamily="18" charset="-127"/>
                <a:ea typeface="HYGothic-Extra" pitchFamily="18" charset="-127"/>
              </a:rPr>
              <a:t>기대되는 성과</a:t>
            </a:r>
            <a:endParaRPr lang="ko-KR" altLang="en-US" sz="32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HYGothic-Extra" pitchFamily="18" charset="-127"/>
              <a:ea typeface="HYGothic-Extra" pitchFamily="18" charset="-127"/>
            </a:endParaRPr>
          </a:p>
        </p:txBody>
      </p:sp>
      <p:pic>
        <p:nvPicPr>
          <p:cNvPr id="5132" name="그림 4" descr="작은볼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08867" y="3355696"/>
            <a:ext cx="4826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3" name="그림 4" descr="작은볼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63" y="2355571"/>
            <a:ext cx="4826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슬라이드 번호 개체 틀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B6268C0-9A3B-4370-ABA8-128CD811D7D9}" type="slidenum">
              <a:rPr lang="en-US" altLang="ko-KR" smtClean="0"/>
              <a:pPr/>
              <a:t>20</a:t>
            </a:fld>
            <a:endParaRPr lang="en-US" altLang="ko-KR" smtClean="0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304800" y="227013"/>
            <a:ext cx="189827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ko-KR" altLang="en-US" sz="2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횡단면도</a:t>
            </a:r>
            <a:endParaRPr lang="en-US" altLang="ko-KR" sz="26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172" name="Line 8"/>
          <p:cNvSpPr>
            <a:spLocks noChangeShapeType="1"/>
          </p:cNvSpPr>
          <p:nvPr/>
        </p:nvSpPr>
        <p:spPr bwMode="auto">
          <a:xfrm>
            <a:off x="0" y="6542088"/>
            <a:ext cx="9144000" cy="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7173" name="그림 6" descr="K-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63" y="142875"/>
            <a:ext cx="17145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175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79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17" name="표 16"/>
          <p:cNvGraphicFramePr>
            <a:graphicFrameLocks noGrp="1"/>
          </p:cNvGraphicFramePr>
          <p:nvPr/>
        </p:nvGraphicFramePr>
        <p:xfrm>
          <a:off x="1043608" y="775192"/>
          <a:ext cx="6768752" cy="6046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/>
                <a:gridCol w="3384376"/>
              </a:tblGrid>
              <a:tr h="1800200">
                <a:tc gridSpan="2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255131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No.</a:t>
                      </a:r>
                      <a:r>
                        <a:rPr lang="en-US" altLang="ko-KR" sz="1600" baseline="0" dirty="0" smtClean="0">
                          <a:latin typeface="HY강B" pitchFamily="18" charset="-127"/>
                          <a:ea typeface="HY강B" pitchFamily="18" charset="-127"/>
                        </a:rPr>
                        <a:t> 10 (CAD)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36004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축척 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1 : 100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1439533">
                <a:tc rowSpan="3"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우측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1347615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 </a:t>
                      </a:r>
                      <a:r>
                        <a:rPr lang="ko-KR" altLang="en-US" sz="1600" dirty="0" err="1" smtClean="0">
                          <a:latin typeface="HY강B" pitchFamily="18" charset="-127"/>
                          <a:ea typeface="HY강B" pitchFamily="18" charset="-127"/>
                        </a:rPr>
                        <a:t>후시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(B.S)</a:t>
                      </a:r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좌측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 l="20167" t="46285" r="51598" b="17715"/>
          <a:stretch>
            <a:fillRect/>
          </a:stretch>
        </p:blipFill>
        <p:spPr bwMode="auto">
          <a:xfrm>
            <a:off x="2627784" y="908720"/>
            <a:ext cx="3528392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1267" name="_x41999328" descr="EMB000006209c5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3284984"/>
            <a:ext cx="3200032" cy="2952328"/>
          </a:xfrm>
          <a:prstGeom prst="rect">
            <a:avLst/>
          </a:prstGeom>
          <a:noFill/>
        </p:spPr>
      </p:pic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1269" name="_x42151200" descr="EMB000006209c5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284984"/>
            <a:ext cx="2431463" cy="1368152"/>
          </a:xfrm>
          <a:prstGeom prst="rect">
            <a:avLst/>
          </a:prstGeom>
          <a:noFill/>
        </p:spPr>
      </p:pic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1271" name="_x42163648" descr="EMB000006209c5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5157192"/>
            <a:ext cx="2520280" cy="11521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슬라이드 번호 개체 틀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B6268C0-9A3B-4370-ABA8-128CD811D7D9}" type="slidenum">
              <a:rPr lang="en-US" altLang="ko-KR" smtClean="0"/>
              <a:pPr/>
              <a:t>21</a:t>
            </a:fld>
            <a:endParaRPr lang="en-US" altLang="ko-KR" smtClean="0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304800" y="227013"/>
            <a:ext cx="189827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ko-KR" altLang="en-US" sz="2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횡단면도</a:t>
            </a:r>
            <a:endParaRPr lang="en-US" altLang="ko-KR" sz="26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172" name="Line 8"/>
          <p:cNvSpPr>
            <a:spLocks noChangeShapeType="1"/>
          </p:cNvSpPr>
          <p:nvPr/>
        </p:nvSpPr>
        <p:spPr bwMode="auto">
          <a:xfrm>
            <a:off x="0" y="6542088"/>
            <a:ext cx="9144000" cy="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7173" name="그림 6" descr="K-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63" y="142875"/>
            <a:ext cx="17145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175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79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17" name="표 16"/>
          <p:cNvGraphicFramePr>
            <a:graphicFrameLocks noGrp="1"/>
          </p:cNvGraphicFramePr>
          <p:nvPr/>
        </p:nvGraphicFramePr>
        <p:xfrm>
          <a:off x="1043608" y="775192"/>
          <a:ext cx="6768752" cy="6046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/>
                <a:gridCol w="3384376"/>
              </a:tblGrid>
              <a:tr h="1800200">
                <a:tc gridSpan="2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255131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No.</a:t>
                      </a:r>
                      <a:r>
                        <a:rPr lang="en-US" altLang="ko-KR" sz="1600" baseline="0" dirty="0" smtClean="0">
                          <a:latin typeface="HY강B" pitchFamily="18" charset="-127"/>
                          <a:ea typeface="HY강B" pitchFamily="18" charset="-127"/>
                        </a:rPr>
                        <a:t> 11 (CAD)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36004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축척 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1 : 100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1439533">
                <a:tc rowSpan="3"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우측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1347615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 </a:t>
                      </a:r>
                      <a:r>
                        <a:rPr lang="ko-KR" altLang="en-US" sz="1600" dirty="0" err="1" smtClean="0">
                          <a:latin typeface="HY강B" pitchFamily="18" charset="-127"/>
                          <a:ea typeface="HY강B" pitchFamily="18" charset="-127"/>
                        </a:rPr>
                        <a:t>후시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(B.S)</a:t>
                      </a:r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좌측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 l="52435" t="41142" r="21635" b="22858"/>
          <a:stretch>
            <a:fillRect/>
          </a:stretch>
        </p:blipFill>
        <p:spPr bwMode="auto">
          <a:xfrm>
            <a:off x="2843808" y="908720"/>
            <a:ext cx="324036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2291" name="_x42151520" descr="EMB000006209c5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3429000"/>
            <a:ext cx="3072031" cy="2880320"/>
          </a:xfrm>
          <a:prstGeom prst="rect">
            <a:avLst/>
          </a:prstGeom>
          <a:noFill/>
        </p:spPr>
      </p:pic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2293" name="_x42151680" descr="EMB000006209c5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356992"/>
            <a:ext cx="2952328" cy="1296144"/>
          </a:xfrm>
          <a:prstGeom prst="rect">
            <a:avLst/>
          </a:prstGeom>
          <a:noFill/>
        </p:spPr>
      </p:pic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2295" name="_x42151840" descr="EMB000006209c5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5157192"/>
            <a:ext cx="2232248" cy="12560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슬라이드 번호 개체 틀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B6268C0-9A3B-4370-ABA8-128CD811D7D9}" type="slidenum">
              <a:rPr lang="en-US" altLang="ko-KR" smtClean="0"/>
              <a:pPr/>
              <a:t>22</a:t>
            </a:fld>
            <a:endParaRPr lang="en-US" altLang="ko-KR" smtClean="0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304800" y="227013"/>
            <a:ext cx="189827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ko-KR" altLang="en-US" sz="2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횡단면도</a:t>
            </a:r>
            <a:endParaRPr lang="en-US" altLang="ko-KR" sz="26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172" name="Line 8"/>
          <p:cNvSpPr>
            <a:spLocks noChangeShapeType="1"/>
          </p:cNvSpPr>
          <p:nvPr/>
        </p:nvSpPr>
        <p:spPr bwMode="auto">
          <a:xfrm>
            <a:off x="0" y="6542088"/>
            <a:ext cx="9144000" cy="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7173" name="그림 6" descr="K-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63" y="142875"/>
            <a:ext cx="17145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175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79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17" name="표 16"/>
          <p:cNvGraphicFramePr>
            <a:graphicFrameLocks noGrp="1"/>
          </p:cNvGraphicFramePr>
          <p:nvPr/>
        </p:nvGraphicFramePr>
        <p:xfrm>
          <a:off x="1043608" y="775192"/>
          <a:ext cx="6768752" cy="6046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/>
                <a:gridCol w="3384376"/>
              </a:tblGrid>
              <a:tr h="1800200">
                <a:tc gridSpan="2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255131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No.</a:t>
                      </a:r>
                      <a:r>
                        <a:rPr lang="en-US" altLang="ko-KR" sz="1600" baseline="0" dirty="0" smtClean="0">
                          <a:latin typeface="HY강B" pitchFamily="18" charset="-127"/>
                          <a:ea typeface="HY강B" pitchFamily="18" charset="-127"/>
                        </a:rPr>
                        <a:t> 12 (CAD)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36004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축척 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1 : 100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1439533">
                <a:tc rowSpan="3"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우측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1347615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 </a:t>
                      </a:r>
                      <a:r>
                        <a:rPr lang="ko-KR" altLang="en-US" sz="1600" dirty="0" err="1" smtClean="0">
                          <a:latin typeface="HY강B" pitchFamily="18" charset="-127"/>
                          <a:ea typeface="HY강B" pitchFamily="18" charset="-127"/>
                        </a:rPr>
                        <a:t>후시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(B.S)</a:t>
                      </a:r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좌측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 l="33420" t="21633" r="36041" b="42367"/>
          <a:stretch>
            <a:fillRect/>
          </a:stretch>
        </p:blipFill>
        <p:spPr bwMode="auto">
          <a:xfrm>
            <a:off x="2411760" y="908720"/>
            <a:ext cx="381642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3315" name="_x42152000" descr="EMB000006209c5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1" y="3429000"/>
            <a:ext cx="3072533" cy="2808312"/>
          </a:xfrm>
          <a:prstGeom prst="rect">
            <a:avLst/>
          </a:prstGeom>
          <a:noFill/>
        </p:spPr>
      </p:pic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3317" name="_x42139496" descr="EMB000006209c5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356992"/>
            <a:ext cx="2664296" cy="1368152"/>
          </a:xfrm>
          <a:prstGeom prst="rect">
            <a:avLst/>
          </a:prstGeom>
          <a:noFill/>
        </p:spPr>
      </p:pic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3319" name="_x42139896" descr="EMB000006209c5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5157192"/>
            <a:ext cx="3024336" cy="12154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슬라이드 번호 개체 틀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B6268C0-9A3B-4370-ABA8-128CD811D7D9}" type="slidenum">
              <a:rPr lang="en-US" altLang="ko-KR" smtClean="0"/>
              <a:pPr/>
              <a:t>23</a:t>
            </a:fld>
            <a:endParaRPr lang="en-US" altLang="ko-KR" smtClean="0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304800" y="227013"/>
            <a:ext cx="189827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ko-KR" altLang="en-US" sz="2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횡단면도</a:t>
            </a:r>
            <a:endParaRPr lang="en-US" altLang="ko-KR" sz="26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172" name="Line 8"/>
          <p:cNvSpPr>
            <a:spLocks noChangeShapeType="1"/>
          </p:cNvSpPr>
          <p:nvPr/>
        </p:nvSpPr>
        <p:spPr bwMode="auto">
          <a:xfrm>
            <a:off x="0" y="6542088"/>
            <a:ext cx="9144000" cy="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7173" name="그림 6" descr="K-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63" y="142875"/>
            <a:ext cx="17145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175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79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17" name="표 16"/>
          <p:cNvGraphicFramePr>
            <a:graphicFrameLocks noGrp="1"/>
          </p:cNvGraphicFramePr>
          <p:nvPr/>
        </p:nvGraphicFramePr>
        <p:xfrm>
          <a:off x="1043608" y="775192"/>
          <a:ext cx="6768752" cy="6046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/>
                <a:gridCol w="3384376"/>
              </a:tblGrid>
              <a:tr h="1800200">
                <a:tc gridSpan="2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255131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No.</a:t>
                      </a:r>
                      <a:r>
                        <a:rPr lang="en-US" altLang="ko-KR" sz="1600" baseline="0" dirty="0" smtClean="0">
                          <a:latin typeface="HY강B" pitchFamily="18" charset="-127"/>
                          <a:ea typeface="HY강B" pitchFamily="18" charset="-127"/>
                        </a:rPr>
                        <a:t> 13 (CAD)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36004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축척 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1 : 100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1439533">
                <a:tc rowSpan="3"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우측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1347615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 </a:t>
                      </a:r>
                      <a:r>
                        <a:rPr lang="ko-KR" altLang="en-US" sz="1600" dirty="0" err="1" smtClean="0">
                          <a:latin typeface="HY강B" pitchFamily="18" charset="-127"/>
                          <a:ea typeface="HY강B" pitchFamily="18" charset="-127"/>
                        </a:rPr>
                        <a:t>후시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(B.S)</a:t>
                      </a:r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좌측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 l="40911" t="21634" r="26821" b="42367"/>
          <a:stretch>
            <a:fillRect/>
          </a:stretch>
        </p:blipFill>
        <p:spPr bwMode="auto">
          <a:xfrm>
            <a:off x="2411760" y="908720"/>
            <a:ext cx="403244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4340" name="_x42140056" descr="EMB000006209c6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4077072"/>
            <a:ext cx="3327914" cy="1872208"/>
          </a:xfrm>
          <a:prstGeom prst="rect">
            <a:avLst/>
          </a:prstGeom>
          <a:noFill/>
        </p:spPr>
      </p:pic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4342" name="_x42140216" descr="EMB000006209c6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356992"/>
            <a:ext cx="2561249" cy="1440160"/>
          </a:xfrm>
          <a:prstGeom prst="rect">
            <a:avLst/>
          </a:prstGeom>
          <a:noFill/>
        </p:spPr>
      </p:pic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4344" name="_x42140376" descr="EMB000006209c6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5157192"/>
            <a:ext cx="2520280" cy="1224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슬라이드 번호 개체 틀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B6268C0-9A3B-4370-ABA8-128CD811D7D9}" type="slidenum">
              <a:rPr lang="en-US" altLang="ko-KR" smtClean="0"/>
              <a:pPr/>
              <a:t>24</a:t>
            </a:fld>
            <a:endParaRPr lang="en-US" altLang="ko-KR" smtClean="0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304800" y="227013"/>
            <a:ext cx="189827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ko-KR" altLang="en-US" sz="2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횡단면도</a:t>
            </a:r>
            <a:endParaRPr lang="en-US" altLang="ko-KR" sz="26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172" name="Line 8"/>
          <p:cNvSpPr>
            <a:spLocks noChangeShapeType="1"/>
          </p:cNvSpPr>
          <p:nvPr/>
        </p:nvSpPr>
        <p:spPr bwMode="auto">
          <a:xfrm>
            <a:off x="0" y="6542088"/>
            <a:ext cx="9144000" cy="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7173" name="그림 6" descr="K-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63" y="142875"/>
            <a:ext cx="17145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175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79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17" name="표 16"/>
          <p:cNvGraphicFramePr>
            <a:graphicFrameLocks noGrp="1"/>
          </p:cNvGraphicFramePr>
          <p:nvPr/>
        </p:nvGraphicFramePr>
        <p:xfrm>
          <a:off x="1043608" y="775192"/>
          <a:ext cx="6768752" cy="6046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/>
                <a:gridCol w="3384376"/>
              </a:tblGrid>
              <a:tr h="1800200">
                <a:tc gridSpan="2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255131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No.</a:t>
                      </a:r>
                      <a:r>
                        <a:rPr lang="en-US" altLang="ko-KR" sz="1600" baseline="0" dirty="0" smtClean="0">
                          <a:latin typeface="HY강B" pitchFamily="18" charset="-127"/>
                          <a:ea typeface="HY강B" pitchFamily="18" charset="-127"/>
                        </a:rPr>
                        <a:t> 14 (CAD)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36004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축척 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1 : 100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1439533">
                <a:tc rowSpan="3"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우측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1347615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 </a:t>
                      </a:r>
                      <a:r>
                        <a:rPr lang="ko-KR" altLang="en-US" sz="1600" dirty="0" err="1" smtClean="0">
                          <a:latin typeface="HY강B" pitchFamily="18" charset="-127"/>
                          <a:ea typeface="HY강B" pitchFamily="18" charset="-127"/>
                        </a:rPr>
                        <a:t>후시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(B.S)</a:t>
                      </a:r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좌측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 l="22180" t="44571" r="45552" b="19430"/>
          <a:stretch>
            <a:fillRect/>
          </a:stretch>
        </p:blipFill>
        <p:spPr bwMode="auto">
          <a:xfrm>
            <a:off x="2411760" y="908720"/>
            <a:ext cx="403244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5363" name="_x42139016" descr="EMB000006209c6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3284984"/>
            <a:ext cx="3096344" cy="3024336"/>
          </a:xfrm>
          <a:prstGeom prst="rect">
            <a:avLst/>
          </a:prstGeom>
          <a:noFill/>
        </p:spPr>
      </p:pic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5365" name="_x42140536" descr="EMB000006209c6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429000"/>
            <a:ext cx="3189873" cy="1296144"/>
          </a:xfrm>
          <a:prstGeom prst="rect">
            <a:avLst/>
          </a:prstGeom>
          <a:noFill/>
        </p:spPr>
      </p:pic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5367" name="_x42140696" descr="EMB000006209c6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5229200"/>
            <a:ext cx="3024336" cy="11333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슬라이드 번호 개체 틀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B6268C0-9A3B-4370-ABA8-128CD811D7D9}" type="slidenum">
              <a:rPr lang="en-US" altLang="ko-KR" smtClean="0"/>
              <a:pPr/>
              <a:t>25</a:t>
            </a:fld>
            <a:endParaRPr lang="en-US" altLang="ko-KR" smtClean="0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304800" y="227013"/>
            <a:ext cx="189827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ko-KR" altLang="en-US" sz="2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횡단면도</a:t>
            </a:r>
            <a:endParaRPr lang="en-US" altLang="ko-KR" sz="26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172" name="Line 8"/>
          <p:cNvSpPr>
            <a:spLocks noChangeShapeType="1"/>
          </p:cNvSpPr>
          <p:nvPr/>
        </p:nvSpPr>
        <p:spPr bwMode="auto">
          <a:xfrm>
            <a:off x="0" y="6542088"/>
            <a:ext cx="9144000" cy="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7173" name="그림 6" descr="K-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63" y="142875"/>
            <a:ext cx="17145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175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79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17" name="표 16"/>
          <p:cNvGraphicFramePr>
            <a:graphicFrameLocks noGrp="1"/>
          </p:cNvGraphicFramePr>
          <p:nvPr/>
        </p:nvGraphicFramePr>
        <p:xfrm>
          <a:off x="1043608" y="775192"/>
          <a:ext cx="6768752" cy="6046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/>
                <a:gridCol w="3384376"/>
              </a:tblGrid>
              <a:tr h="1800200">
                <a:tc gridSpan="2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255131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No.</a:t>
                      </a:r>
                      <a:r>
                        <a:rPr lang="en-US" altLang="ko-KR" sz="1600" baseline="0" dirty="0" smtClean="0">
                          <a:latin typeface="HY강B" pitchFamily="18" charset="-127"/>
                          <a:ea typeface="HY강B" pitchFamily="18" charset="-127"/>
                        </a:rPr>
                        <a:t> 15 (CAD)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36004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축척 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1 : 100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1439533">
                <a:tc rowSpan="3"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우측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1347615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 </a:t>
                      </a:r>
                      <a:r>
                        <a:rPr lang="ko-KR" altLang="en-US" sz="1600" dirty="0" err="1" smtClean="0">
                          <a:latin typeface="HY강B" pitchFamily="18" charset="-127"/>
                          <a:ea typeface="HY강B" pitchFamily="18" charset="-127"/>
                        </a:rPr>
                        <a:t>후시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(B.S)</a:t>
                      </a:r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좌측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 l="60502" t="46285" r="8959" b="17715"/>
          <a:stretch>
            <a:fillRect/>
          </a:stretch>
        </p:blipFill>
        <p:spPr bwMode="auto">
          <a:xfrm>
            <a:off x="2411760" y="908720"/>
            <a:ext cx="381642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6387" name="_x42140856" descr="EMB000006209c6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3356992"/>
            <a:ext cx="3206750" cy="2952328"/>
          </a:xfrm>
          <a:prstGeom prst="rect">
            <a:avLst/>
          </a:prstGeom>
          <a:noFill/>
        </p:spPr>
      </p:pic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6389" name="_x42138936" descr="EMB000006209c6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356992"/>
            <a:ext cx="2880320" cy="1376810"/>
          </a:xfrm>
          <a:prstGeom prst="rect">
            <a:avLst/>
          </a:prstGeom>
          <a:noFill/>
        </p:spPr>
      </p:pic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6391" name="_x42124816" descr="EMB000006209c6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5229200"/>
            <a:ext cx="2808312" cy="10801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슬라이드 번호 개체 틀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B6268C0-9A3B-4370-ABA8-128CD811D7D9}" type="slidenum">
              <a:rPr lang="en-US" altLang="ko-KR" smtClean="0"/>
              <a:pPr/>
              <a:t>26</a:t>
            </a:fld>
            <a:endParaRPr lang="en-US" altLang="ko-KR" smtClean="0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304800" y="227013"/>
            <a:ext cx="189827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ko-KR" altLang="en-US" sz="2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횡단면도</a:t>
            </a:r>
            <a:endParaRPr lang="en-US" altLang="ko-KR" sz="26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172" name="Line 8"/>
          <p:cNvSpPr>
            <a:spLocks noChangeShapeType="1"/>
          </p:cNvSpPr>
          <p:nvPr/>
        </p:nvSpPr>
        <p:spPr bwMode="auto">
          <a:xfrm>
            <a:off x="0" y="6542088"/>
            <a:ext cx="9144000" cy="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7173" name="그림 6" descr="K-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63" y="142875"/>
            <a:ext cx="17145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175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79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17" name="표 16"/>
          <p:cNvGraphicFramePr>
            <a:graphicFrameLocks noGrp="1"/>
          </p:cNvGraphicFramePr>
          <p:nvPr/>
        </p:nvGraphicFramePr>
        <p:xfrm>
          <a:off x="1043608" y="775192"/>
          <a:ext cx="6768752" cy="6046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/>
                <a:gridCol w="3384376"/>
              </a:tblGrid>
              <a:tr h="1800200">
                <a:tc gridSpan="2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255131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No.</a:t>
                      </a:r>
                      <a:r>
                        <a:rPr lang="en-US" altLang="ko-KR" sz="1600" baseline="0" dirty="0" smtClean="0">
                          <a:latin typeface="HY강B" pitchFamily="18" charset="-127"/>
                          <a:ea typeface="HY강B" pitchFamily="18" charset="-127"/>
                        </a:rPr>
                        <a:t> 16 (CAD)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36004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축척 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1 : 100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1439533">
                <a:tc rowSpan="3"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우측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1347615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 </a:t>
                      </a:r>
                      <a:r>
                        <a:rPr lang="ko-KR" altLang="en-US" sz="1600" dirty="0" err="1" smtClean="0">
                          <a:latin typeface="HY강B" pitchFamily="18" charset="-127"/>
                          <a:ea typeface="HY강B" pitchFamily="18" charset="-127"/>
                        </a:rPr>
                        <a:t>후시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(B.S)</a:t>
                      </a:r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좌측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 l="24777" t="21633" r="45260" b="44082"/>
          <a:stretch>
            <a:fillRect/>
          </a:stretch>
        </p:blipFill>
        <p:spPr bwMode="auto">
          <a:xfrm>
            <a:off x="2483768" y="908720"/>
            <a:ext cx="3744416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7412" name="_x40284768" descr="EMB000006209c6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3284984"/>
            <a:ext cx="3259138" cy="3096344"/>
          </a:xfrm>
          <a:prstGeom prst="rect">
            <a:avLst/>
          </a:prstGeom>
          <a:noFill/>
        </p:spPr>
      </p:pic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7414" name="_x41792544" descr="EMB000006209c6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429000"/>
            <a:ext cx="2880320" cy="1255766"/>
          </a:xfrm>
          <a:prstGeom prst="rect">
            <a:avLst/>
          </a:prstGeom>
          <a:noFill/>
        </p:spPr>
      </p:pic>
      <p:sp>
        <p:nvSpPr>
          <p:cNvPr id="17417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7416" name="_x41796800" descr="EMB000006209c6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5229200"/>
            <a:ext cx="2880320" cy="10932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슬라이드 번호 개체 틀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B6268C0-9A3B-4370-ABA8-128CD811D7D9}" type="slidenum">
              <a:rPr lang="en-US" altLang="ko-KR" smtClean="0"/>
              <a:pPr/>
              <a:t>27</a:t>
            </a:fld>
            <a:endParaRPr lang="en-US" altLang="ko-KR" smtClean="0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304800" y="227013"/>
            <a:ext cx="189827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ko-KR" altLang="en-US" sz="2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횡단면도</a:t>
            </a:r>
            <a:endParaRPr lang="en-US" altLang="ko-KR" sz="26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172" name="Line 8"/>
          <p:cNvSpPr>
            <a:spLocks noChangeShapeType="1"/>
          </p:cNvSpPr>
          <p:nvPr/>
        </p:nvSpPr>
        <p:spPr bwMode="auto">
          <a:xfrm>
            <a:off x="0" y="6542088"/>
            <a:ext cx="9144000" cy="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7173" name="그림 6" descr="K-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63" y="142875"/>
            <a:ext cx="17145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175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79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17" name="표 16"/>
          <p:cNvGraphicFramePr>
            <a:graphicFrameLocks noGrp="1"/>
          </p:cNvGraphicFramePr>
          <p:nvPr/>
        </p:nvGraphicFramePr>
        <p:xfrm>
          <a:off x="1043608" y="775192"/>
          <a:ext cx="6768752" cy="6046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/>
                <a:gridCol w="3384376"/>
              </a:tblGrid>
              <a:tr h="1800200">
                <a:tc gridSpan="2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255131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No.</a:t>
                      </a:r>
                      <a:r>
                        <a:rPr lang="en-US" altLang="ko-KR" sz="1600" baseline="0" dirty="0" smtClean="0">
                          <a:latin typeface="HY강B" pitchFamily="18" charset="-127"/>
                          <a:ea typeface="HY강B" pitchFamily="18" charset="-127"/>
                        </a:rPr>
                        <a:t> 17 (CAD)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36004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축척 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1 : 100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1439533">
                <a:tc rowSpan="3"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우측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1347615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 </a:t>
                      </a:r>
                      <a:r>
                        <a:rPr lang="ko-KR" altLang="en-US" sz="1600" dirty="0" err="1" smtClean="0">
                          <a:latin typeface="HY강B" pitchFamily="18" charset="-127"/>
                          <a:ea typeface="HY강B" pitchFamily="18" charset="-127"/>
                        </a:rPr>
                        <a:t>후시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(B.S)</a:t>
                      </a:r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좌측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 l="58198" t="21633" r="11263" b="40653"/>
          <a:stretch>
            <a:fillRect/>
          </a:stretch>
        </p:blipFill>
        <p:spPr bwMode="auto">
          <a:xfrm>
            <a:off x="2483768" y="908720"/>
            <a:ext cx="381642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8435" name="_x41796960" descr="EMB000006209c6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3356992"/>
            <a:ext cx="3109913" cy="3024336"/>
          </a:xfrm>
          <a:prstGeom prst="rect">
            <a:avLst/>
          </a:prstGeom>
          <a:noFill/>
        </p:spPr>
      </p:pic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8437" name="_x42125376" descr="EMB000006209c6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356992"/>
            <a:ext cx="3168352" cy="1296144"/>
          </a:xfrm>
          <a:prstGeom prst="rect">
            <a:avLst/>
          </a:prstGeom>
          <a:noFill/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8439" name="_x41875360" descr="EMB000006209c6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5157192"/>
            <a:ext cx="3096344" cy="12153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슬라이드 번호 개체 틀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B6268C0-9A3B-4370-ABA8-128CD811D7D9}" type="slidenum">
              <a:rPr lang="en-US" altLang="ko-KR" smtClean="0"/>
              <a:pPr/>
              <a:t>28</a:t>
            </a:fld>
            <a:endParaRPr lang="en-US" altLang="ko-KR" smtClean="0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304800" y="227013"/>
            <a:ext cx="189827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ko-KR" altLang="en-US" sz="2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횡단면도</a:t>
            </a:r>
            <a:endParaRPr lang="en-US" altLang="ko-KR" sz="26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172" name="Line 8"/>
          <p:cNvSpPr>
            <a:spLocks noChangeShapeType="1"/>
          </p:cNvSpPr>
          <p:nvPr/>
        </p:nvSpPr>
        <p:spPr bwMode="auto">
          <a:xfrm>
            <a:off x="0" y="6542088"/>
            <a:ext cx="9144000" cy="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7173" name="그림 6" descr="K-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63" y="142875"/>
            <a:ext cx="17145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175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79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17" name="표 16"/>
          <p:cNvGraphicFramePr>
            <a:graphicFrameLocks noGrp="1"/>
          </p:cNvGraphicFramePr>
          <p:nvPr/>
        </p:nvGraphicFramePr>
        <p:xfrm>
          <a:off x="1043608" y="775192"/>
          <a:ext cx="6768752" cy="6046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/>
                <a:gridCol w="3384376"/>
              </a:tblGrid>
              <a:tr h="1800200">
                <a:tc gridSpan="2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255131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No.</a:t>
                      </a:r>
                      <a:r>
                        <a:rPr lang="en-US" altLang="ko-KR" sz="1600" baseline="0" dirty="0" smtClean="0">
                          <a:latin typeface="HY강B" pitchFamily="18" charset="-127"/>
                          <a:ea typeface="HY강B" pitchFamily="18" charset="-127"/>
                        </a:rPr>
                        <a:t> 18 (CAD)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36004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축척 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1 : 100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1439533">
                <a:tc rowSpan="3"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우측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1347615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 </a:t>
                      </a:r>
                      <a:r>
                        <a:rPr lang="ko-KR" altLang="en-US" sz="1600" dirty="0" err="1" smtClean="0">
                          <a:latin typeface="HY강B" pitchFamily="18" charset="-127"/>
                          <a:ea typeface="HY강B" pitchFamily="18" charset="-127"/>
                        </a:rPr>
                        <a:t>후시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(B.S)</a:t>
                      </a:r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좌측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 l="26506" t="21633" r="41803" b="42367"/>
          <a:stretch>
            <a:fillRect/>
          </a:stretch>
        </p:blipFill>
        <p:spPr bwMode="auto">
          <a:xfrm>
            <a:off x="2339752" y="908720"/>
            <a:ext cx="396044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9459" name="_x42162928" descr="EMB000006209c6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3429000"/>
            <a:ext cx="3328203" cy="2952328"/>
          </a:xfrm>
          <a:prstGeom prst="rect">
            <a:avLst/>
          </a:prstGeom>
          <a:noFill/>
        </p:spPr>
      </p:pic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9461" name="_x41875440" descr="EMB000006209c7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284984"/>
            <a:ext cx="2952328" cy="1336907"/>
          </a:xfrm>
          <a:prstGeom prst="rect">
            <a:avLst/>
          </a:prstGeom>
          <a:noFill/>
        </p:spPr>
      </p:pic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9464" name="_x42177624" descr="EMB000006209c7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5157192"/>
            <a:ext cx="3024336" cy="11751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슬라이드 번호 개체 틀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B6268C0-9A3B-4370-ABA8-128CD811D7D9}" type="slidenum">
              <a:rPr lang="en-US" altLang="ko-KR" smtClean="0"/>
              <a:pPr/>
              <a:t>29</a:t>
            </a:fld>
            <a:endParaRPr lang="en-US" altLang="ko-KR" smtClean="0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304800" y="227013"/>
            <a:ext cx="189827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ko-KR" altLang="en-US" sz="2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횡단면도</a:t>
            </a:r>
            <a:endParaRPr lang="en-US" altLang="ko-KR" sz="26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172" name="Line 8"/>
          <p:cNvSpPr>
            <a:spLocks noChangeShapeType="1"/>
          </p:cNvSpPr>
          <p:nvPr/>
        </p:nvSpPr>
        <p:spPr bwMode="auto">
          <a:xfrm>
            <a:off x="0" y="6542088"/>
            <a:ext cx="9144000" cy="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7173" name="그림 6" descr="K-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63" y="142875"/>
            <a:ext cx="17145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175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79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17" name="표 16"/>
          <p:cNvGraphicFramePr>
            <a:graphicFrameLocks noGrp="1"/>
          </p:cNvGraphicFramePr>
          <p:nvPr/>
        </p:nvGraphicFramePr>
        <p:xfrm>
          <a:off x="1043608" y="775192"/>
          <a:ext cx="6768752" cy="6046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/>
                <a:gridCol w="3384376"/>
              </a:tblGrid>
              <a:tr h="1800200">
                <a:tc gridSpan="2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255131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No.</a:t>
                      </a:r>
                      <a:r>
                        <a:rPr lang="en-US" altLang="ko-KR" sz="1600" baseline="0" dirty="0" smtClean="0">
                          <a:latin typeface="HY강B" pitchFamily="18" charset="-127"/>
                          <a:ea typeface="HY강B" pitchFamily="18" charset="-127"/>
                        </a:rPr>
                        <a:t> 18+11.20 (CAD)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36004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축척 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1 : 100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1439533">
                <a:tc rowSpan="3"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우측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1347615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 </a:t>
                      </a:r>
                      <a:r>
                        <a:rPr lang="ko-KR" altLang="en-US" sz="1600" dirty="0" err="1" smtClean="0">
                          <a:latin typeface="HY강B" pitchFamily="18" charset="-127"/>
                          <a:ea typeface="HY강B" pitchFamily="18" charset="-127"/>
                        </a:rPr>
                        <a:t>후시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(B.S)</a:t>
                      </a:r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좌측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 l="65112" t="29142" r="3196" b="34858"/>
          <a:stretch>
            <a:fillRect/>
          </a:stretch>
        </p:blipFill>
        <p:spPr bwMode="auto">
          <a:xfrm>
            <a:off x="2843808" y="908720"/>
            <a:ext cx="396044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83" name="_x42177784" descr="EMB000006209c7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3284984"/>
            <a:ext cx="3201561" cy="3024336"/>
          </a:xfrm>
          <a:prstGeom prst="rect">
            <a:avLst/>
          </a:prstGeom>
          <a:noFill/>
        </p:spPr>
      </p:pic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85" name="_x41789888" descr="EMB000006209c7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429000"/>
            <a:ext cx="3024336" cy="1224136"/>
          </a:xfrm>
          <a:prstGeom prst="rect">
            <a:avLst/>
          </a:prstGeom>
          <a:noFill/>
        </p:spPr>
      </p:pic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87" name="_x41794384" descr="EMB000006209c7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5157192"/>
            <a:ext cx="3024336" cy="12432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2" descr="bg_03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그림 4" descr="작은볼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3" y="2500313"/>
            <a:ext cx="571500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715008" y="2357430"/>
            <a:ext cx="3071834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50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YGothic-Extra" pitchFamily="18" charset="-127"/>
                <a:ea typeface="HYGothic-Extra" pitchFamily="18" charset="-127"/>
              </a:rPr>
              <a:t>노선 선정</a:t>
            </a:r>
            <a:endParaRPr lang="ko-KR" altLang="en-US" sz="50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HYGothic-Extra" pitchFamily="18" charset="-127"/>
              <a:ea typeface="HYGothic-Extra" pitchFamily="18" charset="-127"/>
            </a:endParaRPr>
          </a:p>
        </p:txBody>
      </p:sp>
      <p:pic>
        <p:nvPicPr>
          <p:cNvPr id="6149" name="그림 6" descr="K-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11900"/>
            <a:ext cx="17145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슬라이드 번호 개체 틀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B6268C0-9A3B-4370-ABA8-128CD811D7D9}" type="slidenum">
              <a:rPr lang="en-US" altLang="ko-KR" smtClean="0"/>
              <a:pPr/>
              <a:t>30</a:t>
            </a:fld>
            <a:endParaRPr lang="en-US" altLang="ko-KR" smtClean="0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304800" y="227013"/>
            <a:ext cx="189827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ko-KR" altLang="en-US" sz="2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횡단면도</a:t>
            </a:r>
            <a:endParaRPr lang="en-US" altLang="ko-KR" sz="26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172" name="Line 8"/>
          <p:cNvSpPr>
            <a:spLocks noChangeShapeType="1"/>
          </p:cNvSpPr>
          <p:nvPr/>
        </p:nvSpPr>
        <p:spPr bwMode="auto">
          <a:xfrm>
            <a:off x="0" y="6542088"/>
            <a:ext cx="9144000" cy="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7173" name="그림 6" descr="K-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63" y="142875"/>
            <a:ext cx="17145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175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79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17" name="표 16"/>
          <p:cNvGraphicFramePr>
            <a:graphicFrameLocks noGrp="1"/>
          </p:cNvGraphicFramePr>
          <p:nvPr/>
        </p:nvGraphicFramePr>
        <p:xfrm>
          <a:off x="1043608" y="775192"/>
          <a:ext cx="6768752" cy="6046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/>
                <a:gridCol w="3384376"/>
              </a:tblGrid>
              <a:tr h="1800200">
                <a:tc gridSpan="2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255131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No.</a:t>
                      </a:r>
                      <a:r>
                        <a:rPr lang="en-US" altLang="ko-KR" sz="1600" baseline="0" dirty="0" smtClean="0">
                          <a:latin typeface="HY강B" pitchFamily="18" charset="-127"/>
                          <a:ea typeface="HY강B" pitchFamily="18" charset="-127"/>
                        </a:rPr>
                        <a:t> 19 (CAD)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36004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축척 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1 : 100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1439533">
                <a:tc rowSpan="3"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우측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1347615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 </a:t>
                      </a:r>
                      <a:r>
                        <a:rPr lang="ko-KR" altLang="en-US" sz="1600" dirty="0" err="1" smtClean="0">
                          <a:latin typeface="HY강B" pitchFamily="18" charset="-127"/>
                          <a:ea typeface="HY강B" pitchFamily="18" charset="-127"/>
                        </a:rPr>
                        <a:t>후시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(B.S)</a:t>
                      </a:r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좌측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 l="32268" t="21633" r="36617" b="40653"/>
          <a:stretch>
            <a:fillRect/>
          </a:stretch>
        </p:blipFill>
        <p:spPr bwMode="auto">
          <a:xfrm>
            <a:off x="2555776" y="908720"/>
            <a:ext cx="3888432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1507" name="_x100895984" descr="EMB000006209c7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3284984"/>
            <a:ext cx="3170510" cy="2880320"/>
          </a:xfrm>
          <a:prstGeom prst="rect">
            <a:avLst/>
          </a:prstGeom>
          <a:noFill/>
        </p:spPr>
      </p:pic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1509" name="_x41841392" descr="EMB000006209c7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3284984"/>
            <a:ext cx="3240360" cy="1440160"/>
          </a:xfrm>
          <a:prstGeom prst="rect">
            <a:avLst/>
          </a:prstGeom>
          <a:noFill/>
        </p:spPr>
      </p:pic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1511" name="_x100896064" descr="EMB000006209c7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5157192"/>
            <a:ext cx="2880320" cy="11748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슬라이드 번호 개체 틀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B6268C0-9A3B-4370-ABA8-128CD811D7D9}" type="slidenum">
              <a:rPr lang="en-US" altLang="ko-KR" smtClean="0"/>
              <a:pPr/>
              <a:t>31</a:t>
            </a:fld>
            <a:endParaRPr lang="en-US" altLang="ko-KR" smtClean="0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304800" y="227013"/>
            <a:ext cx="189827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ko-KR" altLang="en-US" sz="2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횡단면도</a:t>
            </a:r>
            <a:endParaRPr lang="en-US" altLang="ko-KR" sz="26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172" name="Line 8"/>
          <p:cNvSpPr>
            <a:spLocks noChangeShapeType="1"/>
          </p:cNvSpPr>
          <p:nvPr/>
        </p:nvSpPr>
        <p:spPr bwMode="auto">
          <a:xfrm>
            <a:off x="0" y="6542088"/>
            <a:ext cx="9144000" cy="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7173" name="그림 6" descr="K-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63" y="142875"/>
            <a:ext cx="17145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175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79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17" name="표 16"/>
          <p:cNvGraphicFramePr>
            <a:graphicFrameLocks noGrp="1"/>
          </p:cNvGraphicFramePr>
          <p:nvPr/>
        </p:nvGraphicFramePr>
        <p:xfrm>
          <a:off x="1043608" y="775192"/>
          <a:ext cx="6768752" cy="6046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/>
                <a:gridCol w="3384376"/>
              </a:tblGrid>
              <a:tr h="1800200">
                <a:tc gridSpan="2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255131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No.</a:t>
                      </a:r>
                      <a:r>
                        <a:rPr lang="en-US" altLang="ko-KR" sz="1600" baseline="0" dirty="0" smtClean="0">
                          <a:latin typeface="HY강B" pitchFamily="18" charset="-127"/>
                          <a:ea typeface="HY강B" pitchFamily="18" charset="-127"/>
                        </a:rPr>
                        <a:t> 20 (CAD)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36004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축척 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1 : 100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1439533">
                <a:tc rowSpan="3"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우측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1347615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 </a:t>
                      </a:r>
                      <a:r>
                        <a:rPr lang="ko-KR" altLang="en-US" sz="1600" dirty="0" err="1" smtClean="0">
                          <a:latin typeface="HY강B" pitchFamily="18" charset="-127"/>
                          <a:ea typeface="HY강B" pitchFamily="18" charset="-127"/>
                        </a:rPr>
                        <a:t>후시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(B.S)</a:t>
                      </a:r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좌측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 l="23625" t="19919" r="44684" b="47509"/>
          <a:stretch>
            <a:fillRect/>
          </a:stretch>
        </p:blipFill>
        <p:spPr bwMode="auto">
          <a:xfrm>
            <a:off x="2411760" y="1052736"/>
            <a:ext cx="396044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2531" name="_x41803056" descr="EMB000006209c7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3356992"/>
            <a:ext cx="3206750" cy="3024336"/>
          </a:xfrm>
          <a:prstGeom prst="rect">
            <a:avLst/>
          </a:prstGeom>
          <a:noFill/>
        </p:spPr>
      </p:pic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2533" name="_x41803456" descr="EMB000006209c7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356992"/>
            <a:ext cx="3096344" cy="1336277"/>
          </a:xfrm>
          <a:prstGeom prst="rect">
            <a:avLst/>
          </a:prstGeom>
          <a:noFill/>
        </p:spPr>
      </p:pic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2535" name="_x41803616" descr="EMB000006209c7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5157192"/>
            <a:ext cx="3024336" cy="1224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슬라이드 번호 개체 틀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B6268C0-9A3B-4370-ABA8-128CD811D7D9}" type="slidenum">
              <a:rPr lang="en-US" altLang="ko-KR" smtClean="0"/>
              <a:pPr/>
              <a:t>32</a:t>
            </a:fld>
            <a:endParaRPr lang="en-US" altLang="ko-KR" smtClean="0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304800" y="227013"/>
            <a:ext cx="189827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ko-KR" altLang="en-US" sz="2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횡단면도</a:t>
            </a:r>
            <a:endParaRPr lang="en-US" altLang="ko-KR" sz="26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172" name="Line 8"/>
          <p:cNvSpPr>
            <a:spLocks noChangeShapeType="1"/>
          </p:cNvSpPr>
          <p:nvPr/>
        </p:nvSpPr>
        <p:spPr bwMode="auto">
          <a:xfrm>
            <a:off x="0" y="6542088"/>
            <a:ext cx="9144000" cy="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7173" name="그림 6" descr="K-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63" y="142875"/>
            <a:ext cx="17145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175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79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17" name="표 16"/>
          <p:cNvGraphicFramePr>
            <a:graphicFrameLocks noGrp="1"/>
          </p:cNvGraphicFramePr>
          <p:nvPr/>
        </p:nvGraphicFramePr>
        <p:xfrm>
          <a:off x="1043608" y="775192"/>
          <a:ext cx="6768752" cy="6046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/>
                <a:gridCol w="3384376"/>
              </a:tblGrid>
              <a:tr h="1800200">
                <a:tc gridSpan="2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255131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No.</a:t>
                      </a:r>
                      <a:r>
                        <a:rPr lang="en-US" altLang="ko-KR" sz="1600" baseline="0" dirty="0" smtClean="0">
                          <a:latin typeface="HY강B" pitchFamily="18" charset="-127"/>
                          <a:ea typeface="HY강B" pitchFamily="18" charset="-127"/>
                        </a:rPr>
                        <a:t> 21 (CAD)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36004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축척 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1 : 100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1439533">
                <a:tc rowSpan="3"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우측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1347615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 </a:t>
                      </a:r>
                      <a:r>
                        <a:rPr lang="ko-KR" altLang="en-US" sz="1600" dirty="0" err="1" smtClean="0">
                          <a:latin typeface="HY강B" pitchFamily="18" charset="-127"/>
                          <a:ea typeface="HY강B" pitchFamily="18" charset="-127"/>
                        </a:rPr>
                        <a:t>후시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(B.S)</a:t>
                      </a:r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좌측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 l="10948" t="39428" r="56208" b="26287"/>
          <a:stretch>
            <a:fillRect/>
          </a:stretch>
        </p:blipFill>
        <p:spPr bwMode="auto">
          <a:xfrm>
            <a:off x="2339752" y="908720"/>
            <a:ext cx="4104456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3555" name="_x41803776" descr="EMB000006209c7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3356992"/>
            <a:ext cx="3071913" cy="2952328"/>
          </a:xfrm>
          <a:prstGeom prst="rect">
            <a:avLst/>
          </a:prstGeom>
          <a:noFill/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3557" name="_x41803936" descr="EMB000006209c7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429000"/>
            <a:ext cx="2952328" cy="1215696"/>
          </a:xfrm>
          <a:prstGeom prst="rect">
            <a:avLst/>
          </a:prstGeom>
          <a:noFill/>
        </p:spPr>
      </p:pic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3559" name="_x41804096" descr="EMB000006209c7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5157192"/>
            <a:ext cx="3168352" cy="1224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슬라이드 번호 개체 틀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B6268C0-9A3B-4370-ABA8-128CD811D7D9}" type="slidenum">
              <a:rPr lang="en-US" altLang="ko-KR" smtClean="0"/>
              <a:pPr/>
              <a:t>33</a:t>
            </a:fld>
            <a:endParaRPr lang="en-US" altLang="ko-KR" smtClean="0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304800" y="227013"/>
            <a:ext cx="189827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ko-KR" altLang="en-US" sz="2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횡단면도</a:t>
            </a:r>
            <a:endParaRPr lang="en-US" altLang="ko-KR" sz="26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172" name="Line 8"/>
          <p:cNvSpPr>
            <a:spLocks noChangeShapeType="1"/>
          </p:cNvSpPr>
          <p:nvPr/>
        </p:nvSpPr>
        <p:spPr bwMode="auto">
          <a:xfrm>
            <a:off x="0" y="6542088"/>
            <a:ext cx="9144000" cy="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7173" name="그림 6" descr="K-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63" y="142875"/>
            <a:ext cx="17145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175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79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17" name="표 16"/>
          <p:cNvGraphicFramePr>
            <a:graphicFrameLocks noGrp="1"/>
          </p:cNvGraphicFramePr>
          <p:nvPr/>
        </p:nvGraphicFramePr>
        <p:xfrm>
          <a:off x="1043608" y="775192"/>
          <a:ext cx="6768752" cy="6046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/>
                <a:gridCol w="3384376"/>
              </a:tblGrid>
              <a:tr h="1800200">
                <a:tc gridSpan="2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255131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No.</a:t>
                      </a:r>
                      <a:r>
                        <a:rPr lang="en-US" altLang="ko-KR" sz="1600" baseline="0" dirty="0" smtClean="0">
                          <a:latin typeface="HY강B" pitchFamily="18" charset="-127"/>
                          <a:ea typeface="HY강B" pitchFamily="18" charset="-127"/>
                        </a:rPr>
                        <a:t> 22 (CAD)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36004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축척 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1 : 100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1439533">
                <a:tc rowSpan="3"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우측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1347615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 </a:t>
                      </a:r>
                      <a:r>
                        <a:rPr lang="ko-KR" altLang="en-US" sz="1600" dirty="0" err="1" smtClean="0">
                          <a:latin typeface="HY강B" pitchFamily="18" charset="-127"/>
                          <a:ea typeface="HY강B" pitchFamily="18" charset="-127"/>
                        </a:rPr>
                        <a:t>후시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(B.S)</a:t>
                      </a:r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좌측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 l="49554" t="46285" r="18178" b="17715"/>
          <a:stretch>
            <a:fillRect/>
          </a:stretch>
        </p:blipFill>
        <p:spPr bwMode="auto">
          <a:xfrm>
            <a:off x="2411760" y="908720"/>
            <a:ext cx="403244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4579" name="_x41804256" descr="EMB000006209c8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3356992"/>
            <a:ext cx="3072192" cy="3024336"/>
          </a:xfrm>
          <a:prstGeom prst="rect">
            <a:avLst/>
          </a:prstGeom>
          <a:noFill/>
        </p:spPr>
      </p:pic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4582" name="_x41804416" descr="EMB000006209c8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284984"/>
            <a:ext cx="3168352" cy="1462088"/>
          </a:xfrm>
          <a:prstGeom prst="rect">
            <a:avLst/>
          </a:prstGeom>
          <a:noFill/>
        </p:spPr>
      </p:pic>
      <p:sp>
        <p:nvSpPr>
          <p:cNvPr id="24585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4584" name="_x41804576" descr="EMB000006209c8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5157192"/>
            <a:ext cx="3024336" cy="12154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슬라이드 번호 개체 틀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B6268C0-9A3B-4370-ABA8-128CD811D7D9}" type="slidenum">
              <a:rPr lang="en-US" altLang="ko-KR" smtClean="0"/>
              <a:pPr/>
              <a:t>34</a:t>
            </a:fld>
            <a:endParaRPr lang="en-US" altLang="ko-KR" smtClean="0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304800" y="227013"/>
            <a:ext cx="189827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ko-KR" altLang="en-US" sz="2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횡단면도</a:t>
            </a:r>
            <a:endParaRPr lang="en-US" altLang="ko-KR" sz="26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172" name="Line 8"/>
          <p:cNvSpPr>
            <a:spLocks noChangeShapeType="1"/>
          </p:cNvSpPr>
          <p:nvPr/>
        </p:nvSpPr>
        <p:spPr bwMode="auto">
          <a:xfrm>
            <a:off x="0" y="6542088"/>
            <a:ext cx="9144000" cy="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7173" name="그림 6" descr="K-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63" y="142875"/>
            <a:ext cx="17145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175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79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17" name="표 16"/>
          <p:cNvGraphicFramePr>
            <a:graphicFrameLocks noGrp="1"/>
          </p:cNvGraphicFramePr>
          <p:nvPr/>
        </p:nvGraphicFramePr>
        <p:xfrm>
          <a:off x="1043608" y="775192"/>
          <a:ext cx="6768752" cy="6046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/>
                <a:gridCol w="3384376"/>
              </a:tblGrid>
              <a:tr h="1800200">
                <a:tc gridSpan="2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255131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No.</a:t>
                      </a:r>
                      <a:r>
                        <a:rPr lang="en-US" altLang="ko-KR" sz="1600" baseline="0" dirty="0" smtClean="0">
                          <a:latin typeface="HY강B" pitchFamily="18" charset="-127"/>
                          <a:ea typeface="HY강B" pitchFamily="18" charset="-127"/>
                        </a:rPr>
                        <a:t> 23 (CAD)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36004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축척 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1 : 100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1439533">
                <a:tc rowSpan="3"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우측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1347615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 </a:t>
                      </a:r>
                      <a:r>
                        <a:rPr lang="ko-KR" altLang="en-US" sz="1600" dirty="0" err="1" smtClean="0">
                          <a:latin typeface="HY강B" pitchFamily="18" charset="-127"/>
                          <a:ea typeface="HY강B" pitchFamily="18" charset="-127"/>
                        </a:rPr>
                        <a:t>후시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(B.S)</a:t>
                      </a:r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좌측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 l="32844" t="21633" r="33736" b="42367"/>
          <a:stretch>
            <a:fillRect/>
          </a:stretch>
        </p:blipFill>
        <p:spPr bwMode="auto">
          <a:xfrm>
            <a:off x="2267744" y="908720"/>
            <a:ext cx="417646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5603" name="_x41800896" descr="EMB000006209c8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3356992"/>
            <a:ext cx="3054350" cy="2880320"/>
          </a:xfrm>
          <a:prstGeom prst="rect">
            <a:avLst/>
          </a:prstGeom>
          <a:noFill/>
        </p:spPr>
      </p:pic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5605" name="_x41726728" descr="EMB000006209c8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284984"/>
            <a:ext cx="2448272" cy="1376800"/>
          </a:xfrm>
          <a:prstGeom prst="rect">
            <a:avLst/>
          </a:prstGeom>
          <a:noFill/>
        </p:spPr>
      </p:pic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5607" name="_x100914128" descr="EMB000006209c8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5157192"/>
            <a:ext cx="2232248" cy="12560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슬라이드 번호 개체 틀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B6268C0-9A3B-4370-ABA8-128CD811D7D9}" type="slidenum">
              <a:rPr lang="en-US" altLang="ko-KR" smtClean="0"/>
              <a:pPr/>
              <a:t>35</a:t>
            </a:fld>
            <a:endParaRPr lang="en-US" altLang="ko-KR" smtClean="0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304800" y="227013"/>
            <a:ext cx="189827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ko-KR" altLang="en-US" sz="2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횡단면도</a:t>
            </a:r>
            <a:endParaRPr lang="en-US" altLang="ko-KR" sz="26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172" name="Line 8"/>
          <p:cNvSpPr>
            <a:spLocks noChangeShapeType="1"/>
          </p:cNvSpPr>
          <p:nvPr/>
        </p:nvSpPr>
        <p:spPr bwMode="auto">
          <a:xfrm>
            <a:off x="0" y="6542088"/>
            <a:ext cx="9144000" cy="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7173" name="그림 6" descr="K-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63" y="142875"/>
            <a:ext cx="17145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175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79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17" name="표 16"/>
          <p:cNvGraphicFramePr>
            <a:graphicFrameLocks noGrp="1"/>
          </p:cNvGraphicFramePr>
          <p:nvPr/>
        </p:nvGraphicFramePr>
        <p:xfrm>
          <a:off x="1043608" y="775192"/>
          <a:ext cx="6768752" cy="6046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/>
                <a:gridCol w="3384376"/>
              </a:tblGrid>
              <a:tr h="1800200">
                <a:tc gridSpan="2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255131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No.</a:t>
                      </a:r>
                      <a:r>
                        <a:rPr lang="en-US" altLang="ko-KR" sz="1600" baseline="0" dirty="0" smtClean="0">
                          <a:latin typeface="HY강B" pitchFamily="18" charset="-127"/>
                          <a:ea typeface="HY강B" pitchFamily="18" charset="-127"/>
                        </a:rPr>
                        <a:t> 24 (CAD)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36004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축척 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1 : 100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1439533">
                <a:tc rowSpan="3"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우측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1347615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 </a:t>
                      </a:r>
                      <a:r>
                        <a:rPr lang="ko-KR" altLang="en-US" sz="1600" dirty="0" err="1" smtClean="0">
                          <a:latin typeface="HY강B" pitchFamily="18" charset="-127"/>
                          <a:ea typeface="HY강B" pitchFamily="18" charset="-127"/>
                        </a:rPr>
                        <a:t>후시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(B.S)</a:t>
                      </a:r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좌측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 l="32268" t="28491" r="36617" b="38938"/>
          <a:stretch>
            <a:fillRect/>
          </a:stretch>
        </p:blipFill>
        <p:spPr bwMode="auto">
          <a:xfrm>
            <a:off x="2483768" y="980728"/>
            <a:ext cx="388843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6627" name="_x41874640" descr="EMB000006209c8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3356991"/>
            <a:ext cx="3168352" cy="3024337"/>
          </a:xfrm>
          <a:prstGeom prst="rect">
            <a:avLst/>
          </a:prstGeom>
          <a:noFill/>
        </p:spPr>
      </p:pic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6629" name="_x101211688" descr="EMB000006209c8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356992"/>
            <a:ext cx="3168352" cy="1224136"/>
          </a:xfrm>
          <a:prstGeom prst="rect">
            <a:avLst/>
          </a:prstGeom>
          <a:noFill/>
        </p:spPr>
      </p:pic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6631" name="_x100914608" descr="EMB000006209c8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5229200"/>
            <a:ext cx="3024336" cy="11890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슬라이드 번호 개체 틀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B6268C0-9A3B-4370-ABA8-128CD811D7D9}" type="slidenum">
              <a:rPr lang="en-US" altLang="ko-KR" smtClean="0"/>
              <a:pPr/>
              <a:t>36</a:t>
            </a:fld>
            <a:endParaRPr lang="en-US" altLang="ko-KR" smtClean="0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304800" y="227013"/>
            <a:ext cx="189827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ko-KR" altLang="en-US" sz="2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횡단면도</a:t>
            </a:r>
            <a:endParaRPr lang="en-US" altLang="ko-KR" sz="26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172" name="Line 8"/>
          <p:cNvSpPr>
            <a:spLocks noChangeShapeType="1"/>
          </p:cNvSpPr>
          <p:nvPr/>
        </p:nvSpPr>
        <p:spPr bwMode="auto">
          <a:xfrm>
            <a:off x="0" y="6542088"/>
            <a:ext cx="9144000" cy="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7173" name="그림 6" descr="K-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63" y="142875"/>
            <a:ext cx="17145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175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79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17" name="표 16"/>
          <p:cNvGraphicFramePr>
            <a:graphicFrameLocks noGrp="1"/>
          </p:cNvGraphicFramePr>
          <p:nvPr/>
        </p:nvGraphicFramePr>
        <p:xfrm>
          <a:off x="1043608" y="775192"/>
          <a:ext cx="6768752" cy="6046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/>
                <a:gridCol w="3384376"/>
              </a:tblGrid>
              <a:tr h="1800200">
                <a:tc gridSpan="2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255131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No.</a:t>
                      </a:r>
                      <a:r>
                        <a:rPr lang="en-US" altLang="ko-KR" sz="1600" baseline="0" dirty="0" smtClean="0">
                          <a:latin typeface="HY강B" pitchFamily="18" charset="-127"/>
                          <a:ea typeface="HY강B" pitchFamily="18" charset="-127"/>
                        </a:rPr>
                        <a:t> 25(CAD)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36004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축척 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1 : 100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1439533">
                <a:tc rowSpan="3"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우측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1347615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 </a:t>
                      </a:r>
                      <a:r>
                        <a:rPr lang="ko-KR" altLang="en-US" sz="1600" dirty="0" err="1" smtClean="0">
                          <a:latin typeface="HY강B" pitchFamily="18" charset="-127"/>
                          <a:ea typeface="HY강B" pitchFamily="18" charset="-127"/>
                        </a:rPr>
                        <a:t>후시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(B.S)</a:t>
                      </a:r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좌측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 l="10372" t="29143" r="56208" b="36572"/>
          <a:stretch>
            <a:fillRect/>
          </a:stretch>
        </p:blipFill>
        <p:spPr bwMode="auto">
          <a:xfrm>
            <a:off x="2267744" y="980728"/>
            <a:ext cx="417646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7651" name="_x100880296" descr="EMB000006209c8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3356992"/>
            <a:ext cx="3199043" cy="3096344"/>
          </a:xfrm>
          <a:prstGeom prst="rect">
            <a:avLst/>
          </a:prstGeom>
          <a:noFill/>
        </p:spPr>
      </p:pic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7653" name="_x42125696" descr="EMB000006209c8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356992"/>
            <a:ext cx="3096344" cy="1296144"/>
          </a:xfrm>
          <a:prstGeom prst="rect">
            <a:avLst/>
          </a:prstGeom>
          <a:noFill/>
        </p:spPr>
      </p:pic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7655" name="_x100903208" descr="EMB000006209c8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5157192"/>
            <a:ext cx="3024336" cy="11521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슬라이드 번호 개체 틀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B6268C0-9A3B-4370-ABA8-128CD811D7D9}" type="slidenum">
              <a:rPr lang="en-US" altLang="ko-KR" smtClean="0"/>
              <a:pPr/>
              <a:t>37</a:t>
            </a:fld>
            <a:endParaRPr lang="en-US" altLang="ko-KR" smtClean="0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304800" y="227013"/>
            <a:ext cx="189827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ko-KR" altLang="en-US" sz="2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횡단면도</a:t>
            </a:r>
            <a:endParaRPr lang="en-US" altLang="ko-KR" sz="26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172" name="Line 8"/>
          <p:cNvSpPr>
            <a:spLocks noChangeShapeType="1"/>
          </p:cNvSpPr>
          <p:nvPr/>
        </p:nvSpPr>
        <p:spPr bwMode="auto">
          <a:xfrm>
            <a:off x="0" y="6542088"/>
            <a:ext cx="9144000" cy="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7173" name="그림 6" descr="K-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63" y="142875"/>
            <a:ext cx="17145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175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79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17" name="표 16"/>
          <p:cNvGraphicFramePr>
            <a:graphicFrameLocks noGrp="1"/>
          </p:cNvGraphicFramePr>
          <p:nvPr/>
        </p:nvGraphicFramePr>
        <p:xfrm>
          <a:off x="1043608" y="775192"/>
          <a:ext cx="6768752" cy="6046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/>
                <a:gridCol w="3384376"/>
              </a:tblGrid>
              <a:tr h="1800200">
                <a:tc gridSpan="2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255131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No.</a:t>
                      </a:r>
                      <a:r>
                        <a:rPr lang="en-US" altLang="ko-KR" sz="1600" baseline="0" dirty="0" smtClean="0">
                          <a:latin typeface="HY강B" pitchFamily="18" charset="-127"/>
                          <a:ea typeface="HY강B" pitchFamily="18" charset="-127"/>
                        </a:rPr>
                        <a:t> 26 (CAD)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36004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축척 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1 : 100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1439533">
                <a:tc rowSpan="3"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우측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1347615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 </a:t>
                      </a:r>
                      <a:r>
                        <a:rPr lang="ko-KR" altLang="en-US" sz="1600" dirty="0" err="1" smtClean="0">
                          <a:latin typeface="HY강B" pitchFamily="18" charset="-127"/>
                          <a:ea typeface="HY강B" pitchFamily="18" charset="-127"/>
                        </a:rPr>
                        <a:t>후시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(B.S)</a:t>
                      </a:r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좌측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 l="40911" t="30857" r="26821" b="33144"/>
          <a:stretch>
            <a:fillRect/>
          </a:stretch>
        </p:blipFill>
        <p:spPr bwMode="auto">
          <a:xfrm>
            <a:off x="2411760" y="908720"/>
            <a:ext cx="403244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9" name="_x41874640" descr="EMB000006209c8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3356991"/>
            <a:ext cx="3168352" cy="3024337"/>
          </a:xfrm>
          <a:prstGeom prst="rect">
            <a:avLst/>
          </a:prstGeom>
          <a:noFill/>
        </p:spPr>
      </p:pic>
      <p:pic>
        <p:nvPicPr>
          <p:cNvPr id="20" name="_x101211688" descr="EMB000006209c8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356992"/>
            <a:ext cx="3168352" cy="1224136"/>
          </a:xfrm>
          <a:prstGeom prst="rect">
            <a:avLst/>
          </a:prstGeom>
          <a:noFill/>
        </p:spPr>
      </p:pic>
      <p:pic>
        <p:nvPicPr>
          <p:cNvPr id="21" name="_x100914608" descr="EMB000006209c8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5229200"/>
            <a:ext cx="3024336" cy="11890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슬라이드 번호 개체 틀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B6268C0-9A3B-4370-ABA8-128CD811D7D9}" type="slidenum">
              <a:rPr lang="en-US" altLang="ko-KR" smtClean="0"/>
              <a:pPr/>
              <a:t>38</a:t>
            </a:fld>
            <a:endParaRPr lang="en-US" altLang="ko-KR" smtClean="0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304800" y="227013"/>
            <a:ext cx="189827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ko-KR" altLang="en-US" sz="2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횡단면도</a:t>
            </a:r>
            <a:endParaRPr lang="en-US" altLang="ko-KR" sz="26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172" name="Line 8"/>
          <p:cNvSpPr>
            <a:spLocks noChangeShapeType="1"/>
          </p:cNvSpPr>
          <p:nvPr/>
        </p:nvSpPr>
        <p:spPr bwMode="auto">
          <a:xfrm>
            <a:off x="0" y="6542088"/>
            <a:ext cx="9144000" cy="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7173" name="그림 6" descr="K-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63" y="142875"/>
            <a:ext cx="17145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175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79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17" name="표 16"/>
          <p:cNvGraphicFramePr>
            <a:graphicFrameLocks noGrp="1"/>
          </p:cNvGraphicFramePr>
          <p:nvPr/>
        </p:nvGraphicFramePr>
        <p:xfrm>
          <a:off x="1043608" y="775192"/>
          <a:ext cx="6768752" cy="6046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/>
                <a:gridCol w="3384376"/>
              </a:tblGrid>
              <a:tr h="1800200">
                <a:tc gridSpan="2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255131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No.</a:t>
                      </a:r>
                      <a:r>
                        <a:rPr lang="en-US" altLang="ko-KR" sz="1600" baseline="0" dirty="0" smtClean="0">
                          <a:latin typeface="HY강B" pitchFamily="18" charset="-127"/>
                          <a:ea typeface="HY강B" pitchFamily="18" charset="-127"/>
                        </a:rPr>
                        <a:t> 27 (CAD)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36004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축척 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1 : 100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1439533">
                <a:tc rowSpan="3"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우측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1347615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 </a:t>
                      </a:r>
                      <a:r>
                        <a:rPr lang="ko-KR" altLang="en-US" sz="1600" dirty="0" err="1" smtClean="0">
                          <a:latin typeface="HY강B" pitchFamily="18" charset="-127"/>
                          <a:ea typeface="HY강B" pitchFamily="18" charset="-127"/>
                        </a:rPr>
                        <a:t>후시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(B.S)</a:t>
                      </a:r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좌측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 l="33420" t="19919" r="39498" b="42367"/>
          <a:stretch>
            <a:fillRect/>
          </a:stretch>
        </p:blipFill>
        <p:spPr bwMode="auto">
          <a:xfrm>
            <a:off x="2627784" y="908720"/>
            <a:ext cx="338437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9" name="_x101212968" descr="EMB000006209c9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3356992"/>
            <a:ext cx="3070793" cy="2952328"/>
          </a:xfrm>
          <a:prstGeom prst="rect">
            <a:avLst/>
          </a:prstGeom>
          <a:noFill/>
        </p:spPr>
      </p:pic>
      <p:pic>
        <p:nvPicPr>
          <p:cNvPr id="20" name="_x100932000" descr="EMB000006209c9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5157192"/>
            <a:ext cx="3096344" cy="1287463"/>
          </a:xfrm>
          <a:prstGeom prst="rect">
            <a:avLst/>
          </a:prstGeom>
          <a:noFill/>
        </p:spPr>
      </p:pic>
      <p:pic>
        <p:nvPicPr>
          <p:cNvPr id="21" name="_x101213688" descr="EMB000006209c9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3429000"/>
            <a:ext cx="3168352" cy="1233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슬라이드 번호 개체 틀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B6268C0-9A3B-4370-ABA8-128CD811D7D9}" type="slidenum">
              <a:rPr lang="en-US" altLang="ko-KR" smtClean="0"/>
              <a:pPr/>
              <a:t>39</a:t>
            </a:fld>
            <a:endParaRPr lang="en-US" altLang="ko-KR" smtClean="0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304800" y="227013"/>
            <a:ext cx="189827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ko-KR" altLang="en-US" sz="2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횡단면도</a:t>
            </a:r>
            <a:endParaRPr lang="en-US" altLang="ko-KR" sz="26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172" name="Line 8"/>
          <p:cNvSpPr>
            <a:spLocks noChangeShapeType="1"/>
          </p:cNvSpPr>
          <p:nvPr/>
        </p:nvSpPr>
        <p:spPr bwMode="auto">
          <a:xfrm>
            <a:off x="0" y="6542088"/>
            <a:ext cx="9144000" cy="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7173" name="그림 6" descr="K-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63" y="142875"/>
            <a:ext cx="17145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175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79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17" name="표 16"/>
          <p:cNvGraphicFramePr>
            <a:graphicFrameLocks noGrp="1"/>
          </p:cNvGraphicFramePr>
          <p:nvPr/>
        </p:nvGraphicFramePr>
        <p:xfrm>
          <a:off x="1043608" y="775192"/>
          <a:ext cx="6768752" cy="6046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/>
                <a:gridCol w="3384376"/>
              </a:tblGrid>
              <a:tr h="1800200">
                <a:tc gridSpan="2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255131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No.</a:t>
                      </a:r>
                      <a:r>
                        <a:rPr lang="en-US" altLang="ko-KR" sz="1600" baseline="0" dirty="0" smtClean="0">
                          <a:latin typeface="HY강B" pitchFamily="18" charset="-127"/>
                          <a:ea typeface="HY강B" pitchFamily="18" charset="-127"/>
                        </a:rPr>
                        <a:t> 28 (CAD)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36004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축척 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1 : 100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1439533">
                <a:tc rowSpan="3"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우측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1347615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 </a:t>
                      </a:r>
                      <a:r>
                        <a:rPr lang="ko-KR" altLang="en-US" sz="1600" dirty="0" err="1" smtClean="0">
                          <a:latin typeface="HY강B" pitchFamily="18" charset="-127"/>
                          <a:ea typeface="HY강B" pitchFamily="18" charset="-127"/>
                        </a:rPr>
                        <a:t>후시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(B.S)</a:t>
                      </a:r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좌측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 l="65112" t="23348" r="8959" b="42367"/>
          <a:stretch>
            <a:fillRect/>
          </a:stretch>
        </p:blipFill>
        <p:spPr bwMode="auto">
          <a:xfrm>
            <a:off x="2843808" y="980728"/>
            <a:ext cx="324036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9" name="_x41875600" descr="EMB000006209c8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3284984"/>
            <a:ext cx="3168352" cy="3024336"/>
          </a:xfrm>
          <a:prstGeom prst="rect">
            <a:avLst/>
          </a:prstGeom>
          <a:noFill/>
        </p:spPr>
      </p:pic>
      <p:pic>
        <p:nvPicPr>
          <p:cNvPr id="20" name="_x100903288" descr="EMB000006209c8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356992"/>
            <a:ext cx="3168352" cy="1309688"/>
          </a:xfrm>
          <a:prstGeom prst="rect">
            <a:avLst/>
          </a:prstGeom>
          <a:noFill/>
        </p:spPr>
      </p:pic>
      <p:pic>
        <p:nvPicPr>
          <p:cNvPr id="21" name="_x100932000" descr="EMB000006209c9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5157192"/>
            <a:ext cx="3096344" cy="1287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슬라이드 번호 개체 틀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B6268C0-9A3B-4370-ABA8-128CD811D7D9}" type="slidenum">
              <a:rPr lang="en-US" altLang="ko-KR" smtClean="0"/>
              <a:pPr/>
              <a:t>4</a:t>
            </a:fld>
            <a:endParaRPr lang="en-US" altLang="ko-KR" smtClean="0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304800" y="227013"/>
            <a:ext cx="200728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ko-KR" altLang="en-US" sz="26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문제 인식</a:t>
            </a:r>
            <a:endParaRPr lang="en-US" altLang="ko-KR" sz="26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172" name="Line 8"/>
          <p:cNvSpPr>
            <a:spLocks noChangeShapeType="1"/>
          </p:cNvSpPr>
          <p:nvPr/>
        </p:nvSpPr>
        <p:spPr bwMode="auto">
          <a:xfrm>
            <a:off x="0" y="6542088"/>
            <a:ext cx="9144000" cy="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7173" name="그림 6" descr="K-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63" y="142875"/>
            <a:ext cx="17145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175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79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17" name="표 16"/>
          <p:cNvGraphicFramePr>
            <a:graphicFrameLocks noGrp="1"/>
          </p:cNvGraphicFramePr>
          <p:nvPr/>
        </p:nvGraphicFramePr>
        <p:xfrm>
          <a:off x="827584" y="3819730"/>
          <a:ext cx="7776864" cy="2561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6864"/>
              </a:tblGrid>
              <a:tr h="831552">
                <a:tc>
                  <a:txBody>
                    <a:bodyPr/>
                    <a:lstStyle/>
                    <a:p>
                      <a:pPr marL="342900" indent="-342900" latinLnBrk="1">
                        <a:buAutoNum type="arabicPeriod"/>
                      </a:pPr>
                      <a:r>
                        <a:rPr lang="ko-KR" altLang="en-US" sz="2800" dirty="0" smtClean="0">
                          <a:latin typeface="HY강B" pitchFamily="18" charset="-127"/>
                          <a:ea typeface="HY강B" pitchFamily="18" charset="-127"/>
                        </a:rPr>
                        <a:t>금호</a:t>
                      </a:r>
                      <a:r>
                        <a:rPr lang="en-US" altLang="ko-KR" sz="2800" dirty="0" smtClean="0">
                          <a:latin typeface="HY강B" pitchFamily="18" charset="-127"/>
                          <a:ea typeface="HY강B" pitchFamily="18" charset="-127"/>
                        </a:rPr>
                        <a:t>(</a:t>
                      </a:r>
                      <a:r>
                        <a:rPr lang="ko-KR" altLang="en-US" sz="2800" dirty="0" smtClean="0">
                          <a:latin typeface="HY강B" pitchFamily="18" charset="-127"/>
                          <a:ea typeface="HY강B" pitchFamily="18" charset="-127"/>
                        </a:rPr>
                        <a:t>후문</a:t>
                      </a:r>
                      <a:r>
                        <a:rPr lang="en-US" altLang="ko-KR" sz="2800" dirty="0" smtClean="0">
                          <a:latin typeface="HY강B" pitchFamily="18" charset="-127"/>
                          <a:ea typeface="HY강B" pitchFamily="18" charset="-127"/>
                        </a:rPr>
                        <a:t>) </a:t>
                      </a:r>
                      <a:r>
                        <a:rPr lang="ko-KR" altLang="en-US" sz="2800" dirty="0" smtClean="0">
                          <a:latin typeface="HY강B" pitchFamily="18" charset="-127"/>
                          <a:ea typeface="HY강B" pitchFamily="18" charset="-127"/>
                        </a:rPr>
                        <a:t>방면에서 본관</a:t>
                      </a:r>
                      <a:r>
                        <a:rPr lang="en-US" altLang="ko-KR" sz="2800" dirty="0" smtClean="0">
                          <a:latin typeface="HY강B" pitchFamily="18" charset="-127"/>
                          <a:ea typeface="HY강B" pitchFamily="18" charset="-127"/>
                        </a:rPr>
                        <a:t>,</a:t>
                      </a:r>
                      <a:r>
                        <a:rPr lang="en-US" altLang="ko-KR" sz="2800" baseline="0" dirty="0" smtClean="0">
                          <a:latin typeface="HY강B" pitchFamily="18" charset="-127"/>
                          <a:ea typeface="HY강B" pitchFamily="18" charset="-127"/>
                        </a:rPr>
                        <a:t> </a:t>
                      </a:r>
                      <a:r>
                        <a:rPr lang="ko-KR" altLang="en-US" sz="2800" baseline="0" dirty="0" smtClean="0">
                          <a:latin typeface="HY강B" pitchFamily="18" charset="-127"/>
                          <a:ea typeface="HY강B" pitchFamily="18" charset="-127"/>
                        </a:rPr>
                        <a:t>서편 </a:t>
                      </a:r>
                      <a:r>
                        <a:rPr lang="ko-KR" altLang="en-US" sz="2800" baseline="0" dirty="0" err="1" smtClean="0">
                          <a:latin typeface="HY강B" pitchFamily="18" charset="-127"/>
                          <a:ea typeface="HY강B" pitchFamily="18" charset="-127"/>
                        </a:rPr>
                        <a:t>이동시</a:t>
                      </a:r>
                      <a:r>
                        <a:rPr lang="ko-KR" altLang="en-US" sz="2800" baseline="0" dirty="0" smtClean="0">
                          <a:latin typeface="HY강B" pitchFamily="18" charset="-127"/>
                          <a:ea typeface="HY강B" pitchFamily="18" charset="-127"/>
                        </a:rPr>
                        <a:t> 불필요한 거리 이동에 문제점 발견</a:t>
                      </a:r>
                      <a:endParaRPr lang="ko-KR" altLang="en-US" sz="28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83155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800" dirty="0" smtClean="0">
                          <a:latin typeface="HY강B" pitchFamily="18" charset="-127"/>
                          <a:ea typeface="HY강B" pitchFamily="18" charset="-127"/>
                        </a:rPr>
                        <a:t>2. </a:t>
                      </a:r>
                      <a:r>
                        <a:rPr lang="ko-KR" altLang="en-US" sz="2800" dirty="0" smtClean="0">
                          <a:latin typeface="HY강B" pitchFamily="18" charset="-127"/>
                          <a:ea typeface="HY강B" pitchFamily="18" charset="-127"/>
                        </a:rPr>
                        <a:t>캠퍼스</a:t>
                      </a:r>
                      <a:r>
                        <a:rPr lang="ko-KR" altLang="en-US" sz="2800" baseline="0" dirty="0" smtClean="0">
                          <a:latin typeface="HY강B" pitchFamily="18" charset="-127"/>
                          <a:ea typeface="HY강B" pitchFamily="18" charset="-127"/>
                        </a:rPr>
                        <a:t> 북문</a:t>
                      </a:r>
                      <a:r>
                        <a:rPr lang="en-US" altLang="ko-KR" sz="2800" dirty="0" smtClean="0">
                          <a:latin typeface="HY강B" pitchFamily="18" charset="-127"/>
                          <a:ea typeface="HY강B" pitchFamily="18" charset="-127"/>
                        </a:rPr>
                        <a:t>(</a:t>
                      </a:r>
                      <a:r>
                        <a:rPr lang="ko-KR" altLang="en-US" sz="2800" dirty="0" smtClean="0">
                          <a:latin typeface="HY강B" pitchFamily="18" charset="-127"/>
                          <a:ea typeface="HY강B" pitchFamily="18" charset="-127"/>
                        </a:rPr>
                        <a:t>금호 방면</a:t>
                      </a:r>
                      <a:r>
                        <a:rPr lang="en-US" altLang="ko-KR" sz="2800" dirty="0" smtClean="0">
                          <a:latin typeface="HY강B" pitchFamily="18" charset="-127"/>
                          <a:ea typeface="HY강B" pitchFamily="18" charset="-127"/>
                        </a:rPr>
                        <a:t>)</a:t>
                      </a:r>
                      <a:r>
                        <a:rPr lang="ko-KR" altLang="en-US" sz="2800" dirty="0" smtClean="0">
                          <a:latin typeface="HY강B" pitchFamily="18" charset="-127"/>
                          <a:ea typeface="HY강B" pitchFamily="18" charset="-127"/>
                        </a:rPr>
                        <a:t>에 </a:t>
                      </a:r>
                      <a:r>
                        <a:rPr lang="ko-KR" altLang="en-US" sz="2800" dirty="0" smtClean="0">
                          <a:latin typeface="HY강B" pitchFamily="18" charset="-127"/>
                          <a:ea typeface="HY강B" pitchFamily="18" charset="-127"/>
                        </a:rPr>
                        <a:t>우범지역 개선 필요</a:t>
                      </a:r>
                      <a:endParaRPr lang="ko-KR" altLang="en-US" sz="28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78516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800" dirty="0" smtClean="0">
                          <a:latin typeface="HY강B" pitchFamily="18" charset="-127"/>
                          <a:ea typeface="HY강B" pitchFamily="18" charset="-127"/>
                        </a:rPr>
                        <a:t>3. </a:t>
                      </a:r>
                      <a:r>
                        <a:rPr lang="ko-KR" altLang="en-US" sz="2800" dirty="0" smtClean="0">
                          <a:latin typeface="HY강B" pitchFamily="18" charset="-127"/>
                          <a:ea typeface="HY강B" pitchFamily="18" charset="-127"/>
                        </a:rPr>
                        <a:t>공터 활용의 필요</a:t>
                      </a:r>
                      <a:endParaRPr lang="en-US" altLang="ko-KR" sz="2800" dirty="0" smtClean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184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2189" y="764704"/>
            <a:ext cx="6306155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타원 18"/>
          <p:cNvSpPr/>
          <p:nvPr/>
        </p:nvSpPr>
        <p:spPr bwMode="auto">
          <a:xfrm>
            <a:off x="3203848" y="836712"/>
            <a:ext cx="3240360" cy="2592288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슬라이드 번호 개체 틀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B6268C0-9A3B-4370-ABA8-128CD811D7D9}" type="slidenum">
              <a:rPr lang="en-US" altLang="ko-KR" smtClean="0"/>
              <a:pPr/>
              <a:t>40</a:t>
            </a:fld>
            <a:endParaRPr lang="en-US" altLang="ko-KR" smtClean="0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304800" y="227013"/>
            <a:ext cx="189827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ko-KR" altLang="en-US" sz="2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횡단면도</a:t>
            </a:r>
            <a:endParaRPr lang="en-US" altLang="ko-KR" sz="26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172" name="Line 8"/>
          <p:cNvSpPr>
            <a:spLocks noChangeShapeType="1"/>
          </p:cNvSpPr>
          <p:nvPr/>
        </p:nvSpPr>
        <p:spPr bwMode="auto">
          <a:xfrm>
            <a:off x="0" y="6542088"/>
            <a:ext cx="9144000" cy="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7173" name="그림 6" descr="K-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63" y="142875"/>
            <a:ext cx="17145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175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79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17" name="표 16"/>
          <p:cNvGraphicFramePr>
            <a:graphicFrameLocks noGrp="1"/>
          </p:cNvGraphicFramePr>
          <p:nvPr/>
        </p:nvGraphicFramePr>
        <p:xfrm>
          <a:off x="1043608" y="775192"/>
          <a:ext cx="6768752" cy="6046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/>
                <a:gridCol w="3384376"/>
              </a:tblGrid>
              <a:tr h="1800200">
                <a:tc gridSpan="2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255131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No.</a:t>
                      </a:r>
                      <a:r>
                        <a:rPr lang="en-US" altLang="ko-KR" sz="1600" baseline="0" dirty="0" smtClean="0">
                          <a:latin typeface="HY강B" pitchFamily="18" charset="-127"/>
                          <a:ea typeface="HY강B" pitchFamily="18" charset="-127"/>
                        </a:rPr>
                        <a:t> 29 (CAD)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36004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축척 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1 : 100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1439533">
                <a:tc rowSpan="3"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우측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1347615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 </a:t>
                      </a:r>
                      <a:r>
                        <a:rPr lang="ko-KR" altLang="en-US" sz="1600" dirty="0" err="1" smtClean="0">
                          <a:latin typeface="HY강B" pitchFamily="18" charset="-127"/>
                          <a:ea typeface="HY강B" pitchFamily="18" charset="-127"/>
                        </a:rPr>
                        <a:t>후시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(B.S)</a:t>
                      </a:r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좌측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 l="20744" t="34285" r="43531" b="29715"/>
          <a:stretch>
            <a:fillRect/>
          </a:stretch>
        </p:blipFill>
        <p:spPr bwMode="auto">
          <a:xfrm>
            <a:off x="2195736" y="908720"/>
            <a:ext cx="446449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9" name="_x101212968" descr="EMB000006209c9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3356992"/>
            <a:ext cx="3070793" cy="2952328"/>
          </a:xfrm>
          <a:prstGeom prst="rect">
            <a:avLst/>
          </a:prstGeom>
          <a:noFill/>
        </p:spPr>
      </p:pic>
      <p:pic>
        <p:nvPicPr>
          <p:cNvPr id="20" name="_x101111112" descr="EMB000006209c9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356992"/>
            <a:ext cx="3168352" cy="1371600"/>
          </a:xfrm>
          <a:prstGeom prst="rect">
            <a:avLst/>
          </a:prstGeom>
          <a:noFill/>
        </p:spPr>
      </p:pic>
      <p:pic>
        <p:nvPicPr>
          <p:cNvPr id="21" name="_x100895904" descr="EMB000006209c9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5157192"/>
            <a:ext cx="3096344" cy="12737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슬라이드 번호 개체 틀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B6268C0-9A3B-4370-ABA8-128CD811D7D9}" type="slidenum">
              <a:rPr lang="en-US" altLang="ko-KR" smtClean="0"/>
              <a:pPr/>
              <a:t>41</a:t>
            </a:fld>
            <a:endParaRPr lang="en-US" altLang="ko-KR" smtClean="0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304800" y="227013"/>
            <a:ext cx="189827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ko-KR" altLang="en-US" sz="2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횡단면도</a:t>
            </a:r>
            <a:endParaRPr lang="en-US" altLang="ko-KR" sz="26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172" name="Line 8"/>
          <p:cNvSpPr>
            <a:spLocks noChangeShapeType="1"/>
          </p:cNvSpPr>
          <p:nvPr/>
        </p:nvSpPr>
        <p:spPr bwMode="auto">
          <a:xfrm>
            <a:off x="0" y="6542088"/>
            <a:ext cx="9144000" cy="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7173" name="그림 6" descr="K-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63" y="142875"/>
            <a:ext cx="17145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175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79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17" name="표 16"/>
          <p:cNvGraphicFramePr>
            <a:graphicFrameLocks noGrp="1"/>
          </p:cNvGraphicFramePr>
          <p:nvPr/>
        </p:nvGraphicFramePr>
        <p:xfrm>
          <a:off x="1043608" y="775192"/>
          <a:ext cx="6768752" cy="6046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/>
                <a:gridCol w="3384376"/>
              </a:tblGrid>
              <a:tr h="1800200">
                <a:tc gridSpan="2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255131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No.</a:t>
                      </a:r>
                      <a:r>
                        <a:rPr lang="en-US" altLang="ko-KR" sz="1600" baseline="0" dirty="0" smtClean="0">
                          <a:latin typeface="HY강B" pitchFamily="18" charset="-127"/>
                          <a:ea typeface="HY강B" pitchFamily="18" charset="-127"/>
                        </a:rPr>
                        <a:t> 30 (CAD)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36004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축척 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1 : 100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1439533">
                <a:tc rowSpan="3"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우측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1347615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 </a:t>
                      </a:r>
                      <a:r>
                        <a:rPr lang="ko-KR" altLang="en-US" sz="1600" dirty="0" err="1" smtClean="0">
                          <a:latin typeface="HY강B" pitchFamily="18" charset="-127"/>
                          <a:ea typeface="HY강B" pitchFamily="18" charset="-127"/>
                        </a:rPr>
                        <a:t>후시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(B.S)</a:t>
                      </a:r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좌측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 l="24777" t="34285" r="38345" b="29715"/>
          <a:stretch>
            <a:fillRect/>
          </a:stretch>
        </p:blipFill>
        <p:spPr bwMode="auto">
          <a:xfrm>
            <a:off x="2123728" y="908720"/>
            <a:ext cx="4608512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9" name="_x100896064" descr="EMB000006209c9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3429000"/>
            <a:ext cx="2833688" cy="2808312"/>
          </a:xfrm>
          <a:prstGeom prst="rect">
            <a:avLst/>
          </a:prstGeom>
          <a:noFill/>
        </p:spPr>
      </p:pic>
      <p:pic>
        <p:nvPicPr>
          <p:cNvPr id="20" name="_x101213688" descr="EMB000006209c9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429000"/>
            <a:ext cx="3168352" cy="1233488"/>
          </a:xfrm>
          <a:prstGeom prst="rect">
            <a:avLst/>
          </a:prstGeom>
          <a:noFill/>
        </p:spPr>
      </p:pic>
      <p:pic>
        <p:nvPicPr>
          <p:cNvPr id="21" name="_x101214088" descr="EMB000006209c9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5115125"/>
            <a:ext cx="3024336" cy="12575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슬라이드 번호 개체 틀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B6268C0-9A3B-4370-ABA8-128CD811D7D9}" type="slidenum">
              <a:rPr lang="en-US" altLang="ko-KR" smtClean="0"/>
              <a:pPr/>
              <a:t>42</a:t>
            </a:fld>
            <a:endParaRPr lang="en-US" altLang="ko-KR" smtClean="0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304800" y="227013"/>
            <a:ext cx="189827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ko-KR" altLang="en-US" sz="2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횡단면도</a:t>
            </a:r>
            <a:endParaRPr lang="en-US" altLang="ko-KR" sz="26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172" name="Line 8"/>
          <p:cNvSpPr>
            <a:spLocks noChangeShapeType="1"/>
          </p:cNvSpPr>
          <p:nvPr/>
        </p:nvSpPr>
        <p:spPr bwMode="auto">
          <a:xfrm>
            <a:off x="0" y="6542088"/>
            <a:ext cx="9144000" cy="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7173" name="그림 6" descr="K-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63" y="142875"/>
            <a:ext cx="17145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175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79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17" name="표 16"/>
          <p:cNvGraphicFramePr>
            <a:graphicFrameLocks noGrp="1"/>
          </p:cNvGraphicFramePr>
          <p:nvPr/>
        </p:nvGraphicFramePr>
        <p:xfrm>
          <a:off x="1043608" y="775192"/>
          <a:ext cx="6768752" cy="6046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/>
                <a:gridCol w="3384376"/>
              </a:tblGrid>
              <a:tr h="1800200">
                <a:tc gridSpan="2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255131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No.</a:t>
                      </a:r>
                      <a:r>
                        <a:rPr lang="en-US" altLang="ko-KR" sz="1600" baseline="0" dirty="0" smtClean="0">
                          <a:latin typeface="HY강B" pitchFamily="18" charset="-127"/>
                          <a:ea typeface="HY강B" pitchFamily="18" charset="-127"/>
                        </a:rPr>
                        <a:t> 30+7.6 (CAD)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36004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축척 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1 : 100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1439533">
                <a:tc rowSpan="3"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우측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1347615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 </a:t>
                      </a:r>
                      <a:r>
                        <a:rPr lang="ko-KR" altLang="en-US" sz="1600" dirty="0" err="1" smtClean="0">
                          <a:latin typeface="HY강B" pitchFamily="18" charset="-127"/>
                          <a:ea typeface="HY강B" pitchFamily="18" charset="-127"/>
                        </a:rPr>
                        <a:t>후시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(B.S)</a:t>
                      </a:r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좌측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 l="32844" t="13714" r="30855" b="50286"/>
          <a:stretch>
            <a:fillRect/>
          </a:stretch>
        </p:blipFill>
        <p:spPr bwMode="auto">
          <a:xfrm>
            <a:off x="2411760" y="908720"/>
            <a:ext cx="453650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9" name="_x101214248" descr="EMB000006209c9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3356992"/>
            <a:ext cx="3201522" cy="3024336"/>
          </a:xfrm>
          <a:prstGeom prst="rect">
            <a:avLst/>
          </a:prstGeom>
          <a:noFill/>
        </p:spPr>
      </p:pic>
      <p:pic>
        <p:nvPicPr>
          <p:cNvPr id="20" name="_x101214408" descr="EMB000006209c9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429000"/>
            <a:ext cx="3024336" cy="1214602"/>
          </a:xfrm>
          <a:prstGeom prst="rect">
            <a:avLst/>
          </a:prstGeom>
          <a:noFill/>
        </p:spPr>
      </p:pic>
      <p:pic>
        <p:nvPicPr>
          <p:cNvPr id="21" name="_x101214568" descr="EMB000006209c9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5157192"/>
            <a:ext cx="3096344" cy="1224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슬라이드 번호 개체 틀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B6268C0-9A3B-4370-ABA8-128CD811D7D9}" type="slidenum">
              <a:rPr lang="en-US" altLang="ko-KR" smtClean="0"/>
              <a:pPr/>
              <a:t>43</a:t>
            </a:fld>
            <a:endParaRPr lang="en-US" altLang="ko-KR" smtClean="0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304800" y="227013"/>
            <a:ext cx="189827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ko-KR" altLang="en-US" sz="2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횡단면도</a:t>
            </a:r>
            <a:endParaRPr lang="en-US" altLang="ko-KR" sz="26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172" name="Line 8"/>
          <p:cNvSpPr>
            <a:spLocks noChangeShapeType="1"/>
          </p:cNvSpPr>
          <p:nvPr/>
        </p:nvSpPr>
        <p:spPr bwMode="auto">
          <a:xfrm>
            <a:off x="0" y="6542088"/>
            <a:ext cx="9144000" cy="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7173" name="그림 6" descr="K-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63" y="142875"/>
            <a:ext cx="17145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175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79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17" name="표 16"/>
          <p:cNvGraphicFramePr>
            <a:graphicFrameLocks noGrp="1"/>
          </p:cNvGraphicFramePr>
          <p:nvPr/>
        </p:nvGraphicFramePr>
        <p:xfrm>
          <a:off x="1043608" y="775192"/>
          <a:ext cx="6768752" cy="6046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/>
                <a:gridCol w="3384376"/>
              </a:tblGrid>
              <a:tr h="1800200">
                <a:tc gridSpan="2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255131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No.</a:t>
                      </a:r>
                      <a:r>
                        <a:rPr lang="en-US" altLang="ko-KR" sz="1600" baseline="0" dirty="0" smtClean="0">
                          <a:latin typeface="HY강B" pitchFamily="18" charset="-127"/>
                          <a:ea typeface="HY강B" pitchFamily="18" charset="-127"/>
                        </a:rPr>
                        <a:t> 31 (CAD)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36004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축척 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1 : 100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1439533">
                <a:tc rowSpan="3"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우측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1347615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 </a:t>
                      </a:r>
                      <a:r>
                        <a:rPr lang="ko-KR" altLang="en-US" sz="1600" dirty="0" err="1" smtClean="0">
                          <a:latin typeface="HY강B" pitchFamily="18" charset="-127"/>
                          <a:ea typeface="HY강B" pitchFamily="18" charset="-127"/>
                        </a:rPr>
                        <a:t>후시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(B.S)</a:t>
                      </a:r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좌측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 l="32844" t="9485" r="32007" b="46884"/>
          <a:stretch>
            <a:fillRect/>
          </a:stretch>
        </p:blipFill>
        <p:spPr bwMode="auto">
          <a:xfrm>
            <a:off x="2195736" y="836712"/>
            <a:ext cx="4392488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9" name="_x101214728" descr="EMB000006209c9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3284984"/>
            <a:ext cx="3199788" cy="3096344"/>
          </a:xfrm>
          <a:prstGeom prst="rect">
            <a:avLst/>
          </a:prstGeom>
          <a:noFill/>
        </p:spPr>
      </p:pic>
      <p:pic>
        <p:nvPicPr>
          <p:cNvPr id="20" name="_x101215128" descr="EMB000006209c9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284984"/>
            <a:ext cx="3168352" cy="1341438"/>
          </a:xfrm>
          <a:prstGeom prst="rect">
            <a:avLst/>
          </a:prstGeom>
          <a:noFill/>
        </p:spPr>
      </p:pic>
      <p:pic>
        <p:nvPicPr>
          <p:cNvPr id="21" name="_x101214088" descr="EMB000006209c9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5157192"/>
            <a:ext cx="3240360" cy="12145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슬라이드 번호 개체 틀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B6268C0-9A3B-4370-ABA8-128CD811D7D9}" type="slidenum">
              <a:rPr lang="en-US" altLang="ko-KR" smtClean="0"/>
              <a:pPr/>
              <a:t>44</a:t>
            </a:fld>
            <a:endParaRPr lang="en-US" altLang="ko-KR" smtClean="0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304800" y="227013"/>
            <a:ext cx="189827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ko-KR" altLang="en-US" sz="2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횡단면도</a:t>
            </a:r>
            <a:endParaRPr lang="en-US" altLang="ko-KR" sz="26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172" name="Line 8"/>
          <p:cNvSpPr>
            <a:spLocks noChangeShapeType="1"/>
          </p:cNvSpPr>
          <p:nvPr/>
        </p:nvSpPr>
        <p:spPr bwMode="auto">
          <a:xfrm>
            <a:off x="0" y="6542088"/>
            <a:ext cx="9144000" cy="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7173" name="그림 6" descr="K-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63" y="142875"/>
            <a:ext cx="17145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175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79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17" name="표 16"/>
          <p:cNvGraphicFramePr>
            <a:graphicFrameLocks noGrp="1"/>
          </p:cNvGraphicFramePr>
          <p:nvPr/>
        </p:nvGraphicFramePr>
        <p:xfrm>
          <a:off x="1043608" y="775192"/>
          <a:ext cx="6768752" cy="6046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/>
                <a:gridCol w="3384376"/>
              </a:tblGrid>
              <a:tr h="1800200">
                <a:tc gridSpan="2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255131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No.</a:t>
                      </a:r>
                      <a:r>
                        <a:rPr lang="en-US" altLang="ko-KR" sz="1600" baseline="0" dirty="0" smtClean="0">
                          <a:latin typeface="HY강B" pitchFamily="18" charset="-127"/>
                          <a:ea typeface="HY강B" pitchFamily="18" charset="-127"/>
                        </a:rPr>
                        <a:t> 32 (CAD)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36004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축척 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1 : 100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1439533">
                <a:tc rowSpan="3"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우측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1347615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 </a:t>
                      </a:r>
                      <a:r>
                        <a:rPr lang="ko-KR" altLang="en-US" sz="1600" dirty="0" err="1" smtClean="0">
                          <a:latin typeface="HY강B" pitchFamily="18" charset="-127"/>
                          <a:ea typeface="HY강B" pitchFamily="18" charset="-127"/>
                        </a:rPr>
                        <a:t>후시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(B.S)</a:t>
                      </a:r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좌측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 l="13829" t="39428" r="49870" b="24572"/>
          <a:stretch>
            <a:fillRect/>
          </a:stretch>
        </p:blipFill>
        <p:spPr bwMode="auto">
          <a:xfrm>
            <a:off x="2123728" y="908720"/>
            <a:ext cx="453650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9" name="_x101214728" descr="EMB000006209c9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3284984"/>
            <a:ext cx="3199788" cy="3096344"/>
          </a:xfrm>
          <a:prstGeom prst="rect">
            <a:avLst/>
          </a:prstGeom>
          <a:noFill/>
        </p:spPr>
      </p:pic>
      <p:pic>
        <p:nvPicPr>
          <p:cNvPr id="20" name="_x101214568" descr="EMB000006209c9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5157192"/>
            <a:ext cx="3096344" cy="1224136"/>
          </a:xfrm>
          <a:prstGeom prst="rect">
            <a:avLst/>
          </a:prstGeom>
          <a:noFill/>
        </p:spPr>
      </p:pic>
      <p:pic>
        <p:nvPicPr>
          <p:cNvPr id="22" name="_x101215128" descr="EMB000006209c9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3284984"/>
            <a:ext cx="3168352" cy="1341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슬라이드 번호 개체 틀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B6268C0-9A3B-4370-ABA8-128CD811D7D9}" type="slidenum">
              <a:rPr lang="en-US" altLang="ko-KR" smtClean="0"/>
              <a:pPr/>
              <a:t>45</a:t>
            </a:fld>
            <a:endParaRPr lang="en-US" altLang="ko-KR" smtClean="0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304800" y="227013"/>
            <a:ext cx="189827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ko-KR" altLang="en-US" sz="2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횡단면도</a:t>
            </a:r>
            <a:endParaRPr lang="en-US" altLang="ko-KR" sz="26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172" name="Line 8"/>
          <p:cNvSpPr>
            <a:spLocks noChangeShapeType="1"/>
          </p:cNvSpPr>
          <p:nvPr/>
        </p:nvSpPr>
        <p:spPr bwMode="auto">
          <a:xfrm>
            <a:off x="0" y="6542088"/>
            <a:ext cx="9144000" cy="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7173" name="그림 6" descr="K-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63" y="142875"/>
            <a:ext cx="17145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175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79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17" name="표 16"/>
          <p:cNvGraphicFramePr>
            <a:graphicFrameLocks noGrp="1"/>
          </p:cNvGraphicFramePr>
          <p:nvPr/>
        </p:nvGraphicFramePr>
        <p:xfrm>
          <a:off x="1043608" y="775192"/>
          <a:ext cx="6768752" cy="6046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/>
                <a:gridCol w="3384376"/>
              </a:tblGrid>
              <a:tr h="1800200">
                <a:tc gridSpan="2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255131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No.</a:t>
                      </a:r>
                      <a:r>
                        <a:rPr lang="en-US" altLang="ko-KR" sz="1600" baseline="0" dirty="0" smtClean="0">
                          <a:latin typeface="HY강B" pitchFamily="18" charset="-127"/>
                          <a:ea typeface="HY강B" pitchFamily="18" charset="-127"/>
                        </a:rPr>
                        <a:t> 32+9.7 (CAD)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36004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축척 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1 : 100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1439533">
                <a:tc rowSpan="3"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우측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1347615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38197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 </a:t>
                      </a:r>
                      <a:r>
                        <a:rPr lang="ko-KR" altLang="en-US" sz="1600" dirty="0" err="1" smtClean="0">
                          <a:latin typeface="HY강B" pitchFamily="18" charset="-127"/>
                          <a:ea typeface="HY강B" pitchFamily="18" charset="-127"/>
                        </a:rPr>
                        <a:t>후시</a:t>
                      </a:r>
                      <a:r>
                        <a:rPr lang="en-US" altLang="ko-KR" sz="1600" dirty="0" smtClean="0">
                          <a:latin typeface="HY강B" pitchFamily="18" charset="-127"/>
                          <a:ea typeface="HY강B" pitchFamily="18" charset="-127"/>
                        </a:rPr>
                        <a:t>(B.S)</a:t>
                      </a:r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강B" pitchFamily="18" charset="-127"/>
                          <a:ea typeface="HY강B" pitchFamily="18" charset="-127"/>
                        </a:rPr>
                        <a:t>좌측 지형 사진 ↑</a:t>
                      </a:r>
                      <a:endParaRPr lang="ko-KR" altLang="en-US" sz="16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 l="57045" t="49714" r="7230" b="17715"/>
          <a:stretch>
            <a:fillRect/>
          </a:stretch>
        </p:blipFill>
        <p:spPr bwMode="auto">
          <a:xfrm>
            <a:off x="2195736" y="1052736"/>
            <a:ext cx="4464496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6868" name="_x101213928" descr="EMB000006209c9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3429000"/>
            <a:ext cx="2994025" cy="2952328"/>
          </a:xfrm>
          <a:prstGeom prst="rect">
            <a:avLst/>
          </a:prstGeom>
          <a:noFill/>
        </p:spPr>
      </p:pic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6870" name="_x41804096" descr="EMB000006209c9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356992"/>
            <a:ext cx="2952328" cy="1255811"/>
          </a:xfrm>
          <a:prstGeom prst="rect">
            <a:avLst/>
          </a:prstGeom>
          <a:noFill/>
        </p:spPr>
      </p:pic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6872" name="_x41804096" descr="EMB000006209c9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5085184"/>
            <a:ext cx="3168352" cy="1257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슬라이드 번호 개체 틀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F5D0F2E-5689-4902-AC3E-B1F95F79548B}" type="slidenum">
              <a:rPr lang="en-US" altLang="ko-KR" smtClean="0"/>
              <a:pPr/>
              <a:t>46</a:t>
            </a:fld>
            <a:endParaRPr lang="en-US" altLang="ko-KR" smtClean="0"/>
          </a:p>
        </p:txBody>
      </p:sp>
      <p:pic>
        <p:nvPicPr>
          <p:cNvPr id="8195" name="그림 2" descr="bg_03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그림 6" descr="K-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11900"/>
            <a:ext cx="17145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그림 4" descr="작은볼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3" y="2500313"/>
            <a:ext cx="571500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715008" y="2357430"/>
            <a:ext cx="3071834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50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YGothic-Extra" pitchFamily="18" charset="-127"/>
                <a:ea typeface="HYGothic-Extra" pitchFamily="18" charset="-127"/>
              </a:rPr>
              <a:t>총 평 </a:t>
            </a:r>
            <a:r>
              <a:rPr lang="ko-KR" altLang="en-US" sz="5000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YGothic-Extra" pitchFamily="18" charset="-127"/>
                <a:ea typeface="HYGothic-Extra" pitchFamily="18" charset="-127"/>
              </a:rPr>
              <a:t>론</a:t>
            </a:r>
            <a:endParaRPr lang="ko-KR" altLang="en-US" sz="50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HYGothic-Extra" pitchFamily="18" charset="-127"/>
              <a:ea typeface="HYGothic-Extra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슬라이드 번호 개체 틀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B6268C0-9A3B-4370-ABA8-128CD811D7D9}" type="slidenum">
              <a:rPr lang="en-US" altLang="ko-KR" smtClean="0"/>
              <a:pPr/>
              <a:t>47</a:t>
            </a:fld>
            <a:endParaRPr lang="en-US" altLang="ko-KR" smtClean="0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304800" y="227013"/>
            <a:ext cx="200728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ko-KR" altLang="en-US" sz="26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에로 사항</a:t>
            </a:r>
            <a:endParaRPr lang="en-US" altLang="ko-KR" sz="26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172" name="Line 8"/>
          <p:cNvSpPr>
            <a:spLocks noChangeShapeType="1"/>
          </p:cNvSpPr>
          <p:nvPr/>
        </p:nvSpPr>
        <p:spPr bwMode="auto">
          <a:xfrm>
            <a:off x="0" y="6542088"/>
            <a:ext cx="9144000" cy="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7173" name="그림 6" descr="K-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63" y="142875"/>
            <a:ext cx="17145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175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79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17" name="표 16"/>
          <p:cNvGraphicFramePr>
            <a:graphicFrameLocks noGrp="1"/>
          </p:cNvGraphicFramePr>
          <p:nvPr/>
        </p:nvGraphicFramePr>
        <p:xfrm>
          <a:off x="1187624" y="3819730"/>
          <a:ext cx="6912768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12768"/>
              </a:tblGrid>
              <a:tr h="831552">
                <a:tc>
                  <a:txBody>
                    <a:bodyPr/>
                    <a:lstStyle/>
                    <a:p>
                      <a:pPr marL="342900" indent="-342900" latinLnBrk="1">
                        <a:buAutoNum type="arabicPeriod"/>
                      </a:pPr>
                      <a:r>
                        <a:rPr lang="en-US" altLang="ko-KR" sz="2800" dirty="0" smtClean="0">
                          <a:latin typeface="HY강B" pitchFamily="18" charset="-127"/>
                          <a:ea typeface="HY강B" pitchFamily="18" charset="-127"/>
                        </a:rPr>
                        <a:t> </a:t>
                      </a:r>
                      <a:r>
                        <a:rPr lang="ko-KR" altLang="en-US" sz="2800" dirty="0" smtClean="0">
                          <a:latin typeface="HY강B" pitchFamily="18" charset="-127"/>
                          <a:ea typeface="HY강B" pitchFamily="18" charset="-127"/>
                        </a:rPr>
                        <a:t>횡단 면도 작성시 숲이 우거져 </a:t>
                      </a:r>
                      <a:r>
                        <a:rPr lang="ko-KR" altLang="en-US" sz="2800" dirty="0" err="1" smtClean="0">
                          <a:latin typeface="HY강B" pitchFamily="18" charset="-127"/>
                          <a:ea typeface="HY강B" pitchFamily="18" charset="-127"/>
                        </a:rPr>
                        <a:t>함척</a:t>
                      </a:r>
                      <a:r>
                        <a:rPr lang="ko-KR" altLang="en-US" sz="2800" dirty="0" smtClean="0">
                          <a:latin typeface="HY강B" pitchFamily="18" charset="-127"/>
                          <a:ea typeface="HY강B" pitchFamily="18" charset="-127"/>
                        </a:rPr>
                        <a:t> 세우기에 어려움이 있었습니다</a:t>
                      </a:r>
                      <a:r>
                        <a:rPr lang="en-US" altLang="ko-KR" sz="2800" dirty="0" smtClean="0">
                          <a:latin typeface="HY강B" pitchFamily="18" charset="-127"/>
                          <a:ea typeface="HY강B" pitchFamily="18" charset="-127"/>
                        </a:rPr>
                        <a:t>.</a:t>
                      </a:r>
                      <a:endParaRPr lang="ko-KR" altLang="en-US" sz="28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83155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800" dirty="0" smtClean="0">
                          <a:latin typeface="HY강B" pitchFamily="18" charset="-127"/>
                          <a:ea typeface="HY강B" pitchFamily="18" charset="-127"/>
                        </a:rPr>
                        <a:t>2. </a:t>
                      </a:r>
                      <a:r>
                        <a:rPr lang="en-US" altLang="ko-KR" sz="2800" dirty="0" smtClean="0">
                          <a:latin typeface="HY강B" pitchFamily="18" charset="-127"/>
                          <a:ea typeface="HY강B" pitchFamily="18" charset="-127"/>
                        </a:rPr>
                        <a:t> </a:t>
                      </a:r>
                      <a:r>
                        <a:rPr lang="ko-KR" altLang="en-US" sz="2800" dirty="0" smtClean="0">
                          <a:latin typeface="HY강B" pitchFamily="18" charset="-127"/>
                          <a:ea typeface="HY강B" pitchFamily="18" charset="-127"/>
                        </a:rPr>
                        <a:t>주변 정리를 위해 낫을 사용하였으며</a:t>
                      </a:r>
                      <a:r>
                        <a:rPr lang="en-US" altLang="ko-KR" sz="2800" dirty="0" smtClean="0">
                          <a:latin typeface="HY강B" pitchFamily="18" charset="-127"/>
                          <a:ea typeface="HY강B" pitchFamily="18" charset="-127"/>
                        </a:rPr>
                        <a:t>,            </a:t>
                      </a:r>
                    </a:p>
                    <a:p>
                      <a:pPr latinLnBrk="1"/>
                      <a:r>
                        <a:rPr lang="en-US" altLang="ko-KR" sz="2800" dirty="0" smtClean="0">
                          <a:latin typeface="HY강B" pitchFamily="18" charset="-127"/>
                          <a:ea typeface="HY강B" pitchFamily="18" charset="-127"/>
                        </a:rPr>
                        <a:t>    </a:t>
                      </a:r>
                      <a:r>
                        <a:rPr lang="ko-KR" altLang="en-US" sz="2800" dirty="0" smtClean="0">
                          <a:latin typeface="HY강B" pitchFamily="18" charset="-127"/>
                          <a:ea typeface="HY강B" pitchFamily="18" charset="-127"/>
                        </a:rPr>
                        <a:t>이에 다칠 우려가 있었습니다</a:t>
                      </a:r>
                      <a:r>
                        <a:rPr lang="en-US" altLang="ko-KR" sz="2800" dirty="0" smtClean="0">
                          <a:latin typeface="HY강B" pitchFamily="18" charset="-127"/>
                          <a:ea typeface="HY강B" pitchFamily="18" charset="-127"/>
                        </a:rPr>
                        <a:t>.</a:t>
                      </a:r>
                      <a:endParaRPr lang="ko-KR" altLang="en-US" sz="28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785166">
                <a:tc>
                  <a:txBody>
                    <a:bodyPr/>
                    <a:lstStyle/>
                    <a:p>
                      <a:pPr marL="514350" indent="-514350" latinLnBrk="1">
                        <a:buAutoNum type="arabicPeriod" startAt="3"/>
                      </a:pPr>
                      <a:r>
                        <a:rPr lang="ko-KR" altLang="en-US" sz="2800" dirty="0" smtClean="0">
                          <a:latin typeface="HY강B" pitchFamily="18" charset="-127"/>
                          <a:ea typeface="HY강B" pitchFamily="18" charset="-127"/>
                        </a:rPr>
                        <a:t>레벨을 세우기 전 위치를 생각하는 것과</a:t>
                      </a:r>
                      <a:r>
                        <a:rPr lang="en-US" altLang="ko-KR" sz="2800" dirty="0" smtClean="0">
                          <a:latin typeface="HY강B" pitchFamily="18" charset="-127"/>
                          <a:ea typeface="HY강B" pitchFamily="18" charset="-127"/>
                        </a:rPr>
                        <a:t>,  </a:t>
                      </a:r>
                      <a:r>
                        <a:rPr lang="ko-KR" altLang="en-US" sz="2800" dirty="0" smtClean="0">
                          <a:latin typeface="HY강B" pitchFamily="18" charset="-127"/>
                          <a:ea typeface="HY강B" pitchFamily="18" charset="-127"/>
                        </a:rPr>
                        <a:t>야장기입에 어려움이 있었습니다</a:t>
                      </a:r>
                      <a:r>
                        <a:rPr lang="en-US" altLang="ko-KR" sz="2800" dirty="0" smtClean="0">
                          <a:latin typeface="HY강B" pitchFamily="18" charset="-127"/>
                          <a:ea typeface="HY강B" pitchFamily="18" charset="-127"/>
                        </a:rPr>
                        <a:t>.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2465" name="_x100918784" descr="EMB000006209ca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556792"/>
            <a:ext cx="3710845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2467" name="_x101781224" descr="EMB000006209ca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1556792"/>
            <a:ext cx="3888432" cy="2187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슬라이드 번호 개체 틀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1725853-CF81-4749-B752-0A6D45B355F2}" type="slidenum">
              <a:rPr lang="en-US" altLang="ko-KR" smtClean="0"/>
              <a:pPr/>
              <a:t>48</a:t>
            </a:fld>
            <a:endParaRPr lang="en-US" altLang="ko-KR" smtClean="0"/>
          </a:p>
        </p:txBody>
      </p:sp>
      <p:pic>
        <p:nvPicPr>
          <p:cNvPr id="23555" name="그림 2" descr="bg_03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357290" y="2512164"/>
            <a:ext cx="7000924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60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YGothic-Extra" pitchFamily="18" charset="-127"/>
                <a:ea typeface="HYGothic-Extra" pitchFamily="18" charset="-127"/>
              </a:rPr>
              <a:t>감  사  합  </a:t>
            </a:r>
            <a:r>
              <a:rPr lang="ko-KR" altLang="en-US" sz="6000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YGothic-Extra" pitchFamily="18" charset="-127"/>
                <a:ea typeface="HYGothic-Extra" pitchFamily="18" charset="-127"/>
              </a:rPr>
              <a:t>니</a:t>
            </a:r>
            <a:r>
              <a:rPr lang="ko-KR" altLang="en-US" sz="60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YGothic-Extra" pitchFamily="18" charset="-127"/>
                <a:ea typeface="HYGothic-Extra" pitchFamily="18" charset="-127"/>
              </a:rPr>
              <a:t>  다</a:t>
            </a:r>
            <a:endParaRPr lang="en-US" altLang="ko-KR" sz="60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HYGothic-Extra" pitchFamily="18" charset="-127"/>
              <a:ea typeface="HYGothic-Extra" pitchFamily="18" charset="-127"/>
            </a:endParaRPr>
          </a:p>
          <a:p>
            <a:pPr>
              <a:defRPr/>
            </a:pPr>
            <a:endParaRPr lang="en-US" altLang="ko-KR" sz="60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HYGothic-Extra" pitchFamily="18" charset="-127"/>
              <a:ea typeface="HYGothic-Extra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슬라이드 번호 개체 틀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B6268C0-9A3B-4370-ABA8-128CD811D7D9}" type="slidenum">
              <a:rPr lang="en-US" altLang="ko-KR" smtClean="0"/>
              <a:pPr/>
              <a:t>5</a:t>
            </a:fld>
            <a:endParaRPr lang="en-US" altLang="ko-KR" smtClean="0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304800" y="227013"/>
            <a:ext cx="320632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ko-KR" altLang="en-US" sz="26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대안 및 기대효과</a:t>
            </a:r>
            <a:endParaRPr lang="en-US" altLang="ko-KR" sz="26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172" name="Line 8"/>
          <p:cNvSpPr>
            <a:spLocks noChangeShapeType="1"/>
          </p:cNvSpPr>
          <p:nvPr/>
        </p:nvSpPr>
        <p:spPr bwMode="auto">
          <a:xfrm>
            <a:off x="0" y="6542088"/>
            <a:ext cx="9144000" cy="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7173" name="그림 6" descr="K-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63" y="142875"/>
            <a:ext cx="17145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175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79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17" name="표 16"/>
          <p:cNvGraphicFramePr>
            <a:graphicFrameLocks noGrp="1"/>
          </p:cNvGraphicFramePr>
          <p:nvPr/>
        </p:nvGraphicFramePr>
        <p:xfrm>
          <a:off x="611560" y="2023672"/>
          <a:ext cx="8856984" cy="4429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56984"/>
              </a:tblGrid>
              <a:tr h="879871">
                <a:tc>
                  <a:txBody>
                    <a:bodyPr/>
                    <a:lstStyle/>
                    <a:p>
                      <a:pPr marL="342900" indent="-342900" latinLnBrk="1">
                        <a:buAutoNum type="arabicPeriod"/>
                      </a:pPr>
                      <a:r>
                        <a:rPr lang="ko-KR" altLang="en-US" sz="2800" dirty="0" smtClean="0">
                          <a:latin typeface="HY강B" pitchFamily="18" charset="-127"/>
                          <a:ea typeface="HY강B" pitchFamily="18" charset="-127"/>
                        </a:rPr>
                        <a:t>비포장 </a:t>
                      </a:r>
                      <a:r>
                        <a:rPr lang="ko-KR" altLang="en-US" sz="2800" dirty="0" smtClean="0">
                          <a:latin typeface="HY강B" pitchFamily="18" charset="-127"/>
                          <a:ea typeface="HY강B" pitchFamily="18" charset="-127"/>
                        </a:rPr>
                        <a:t>흙 길 </a:t>
                      </a:r>
                      <a:r>
                        <a:rPr lang="en-US" altLang="ko-KR" sz="2800" dirty="0" smtClean="0">
                          <a:latin typeface="HY강B" pitchFamily="18" charset="-127"/>
                          <a:ea typeface="HY강B" pitchFamily="18" charset="-127"/>
                        </a:rPr>
                        <a:t>(</a:t>
                      </a:r>
                      <a:r>
                        <a:rPr lang="ko-KR" altLang="en-US" sz="2800" dirty="0" smtClean="0">
                          <a:latin typeface="HY강B" pitchFamily="18" charset="-127"/>
                          <a:ea typeface="HY강B" pitchFamily="18" charset="-127"/>
                        </a:rPr>
                        <a:t>산등산로</a:t>
                      </a:r>
                      <a:r>
                        <a:rPr lang="en-US" altLang="ko-KR" sz="2800" dirty="0" smtClean="0">
                          <a:latin typeface="HY강B" pitchFamily="18" charset="-127"/>
                          <a:ea typeface="HY강B" pitchFamily="18" charset="-127"/>
                        </a:rPr>
                        <a:t>)</a:t>
                      </a:r>
                      <a:r>
                        <a:rPr lang="ko-KR" altLang="en-US" sz="2800" dirty="0" smtClean="0">
                          <a:latin typeface="HY강B" pitchFamily="18" charset="-127"/>
                          <a:ea typeface="HY강B" pitchFamily="18" charset="-127"/>
                        </a:rPr>
                        <a:t>을 도서관옆 진입도로로 선정</a:t>
                      </a:r>
                      <a:endParaRPr lang="en-US" altLang="ko-KR" sz="2800" dirty="0" smtClean="0">
                        <a:latin typeface="HY강B" pitchFamily="18" charset="-127"/>
                        <a:ea typeface="HY강B" pitchFamily="18" charset="-127"/>
                      </a:endParaRPr>
                    </a:p>
                    <a:p>
                      <a:pPr marL="342900" indent="-342900" latinLnBrk="1">
                        <a:buNone/>
                      </a:pPr>
                      <a:r>
                        <a:rPr lang="en-US" altLang="ko-KR" sz="2800" baseline="0" dirty="0" smtClean="0">
                          <a:latin typeface="HY강B" pitchFamily="18" charset="-127"/>
                          <a:ea typeface="HY강B" pitchFamily="18" charset="-127"/>
                        </a:rPr>
                        <a:t>          </a:t>
                      </a:r>
                    </a:p>
                    <a:p>
                      <a:pPr marL="342900" indent="-342900" latinLnBrk="1">
                        <a:buNone/>
                      </a:pPr>
                      <a:r>
                        <a:rPr lang="en-US" altLang="ko-KR" sz="2800" baseline="0" dirty="0" smtClean="0">
                          <a:latin typeface="HY강B" pitchFamily="18" charset="-127"/>
                          <a:ea typeface="HY강B" pitchFamily="18" charset="-127"/>
                        </a:rPr>
                        <a:t>     </a:t>
                      </a:r>
                      <a:r>
                        <a:rPr lang="ko-KR" altLang="en-US" sz="2800" baseline="0" dirty="0" smtClean="0">
                          <a:latin typeface="HY강B" pitchFamily="18" charset="-127"/>
                          <a:ea typeface="HY강B" pitchFamily="18" charset="-127"/>
                        </a:rPr>
                        <a:t>거리 단축의 효과 기대</a:t>
                      </a:r>
                      <a:endParaRPr lang="ko-KR" altLang="en-US" sz="2800" dirty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152903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800" dirty="0" smtClean="0">
                          <a:ea typeface="HY강B" pitchFamily="18" charset="-127"/>
                        </a:rPr>
                        <a:t>2. </a:t>
                      </a:r>
                      <a:r>
                        <a:rPr lang="ko-KR" altLang="en-US" sz="2800" dirty="0" smtClean="0">
                          <a:ea typeface="HY강B" pitchFamily="18" charset="-127"/>
                        </a:rPr>
                        <a:t>도로건설 시 </a:t>
                      </a:r>
                      <a:r>
                        <a:rPr lang="ko-KR" altLang="en-US" sz="2800" dirty="0" smtClean="0">
                          <a:ea typeface="HY강B" pitchFamily="18" charset="-127"/>
                        </a:rPr>
                        <a:t>가로등 설치 및 차량의 이동</a:t>
                      </a:r>
                      <a:endParaRPr lang="en-US" altLang="ko-KR" sz="2800" dirty="0" smtClean="0">
                        <a:ea typeface="HY강B" pitchFamily="18" charset="-127"/>
                      </a:endParaRPr>
                    </a:p>
                    <a:p>
                      <a:pPr latinLnBrk="1"/>
                      <a:endParaRPr lang="en-US" altLang="ko-KR" sz="2800" baseline="0" dirty="0" smtClean="0">
                        <a:latin typeface="HY강B" pitchFamily="18" charset="-127"/>
                        <a:ea typeface="HY강B" pitchFamily="18" charset="-127"/>
                      </a:endParaRPr>
                    </a:p>
                    <a:p>
                      <a:pPr latinLnBrk="1"/>
                      <a:r>
                        <a:rPr lang="en-US" altLang="ko-KR" sz="2800" baseline="0" dirty="0" smtClean="0">
                          <a:latin typeface="HY강B" pitchFamily="18" charset="-127"/>
                          <a:ea typeface="HY강B" pitchFamily="18" charset="-127"/>
                        </a:rPr>
                        <a:t>  </a:t>
                      </a:r>
                      <a:r>
                        <a:rPr lang="ko-KR" altLang="en-US" sz="2800" baseline="0" dirty="0" smtClean="0">
                          <a:latin typeface="HY강B" pitchFamily="18" charset="-127"/>
                          <a:ea typeface="HY강B" pitchFamily="18" charset="-127"/>
                        </a:rPr>
                        <a:t> 우범지역의 범죄발생량 감소</a:t>
                      </a:r>
                      <a:endParaRPr lang="en-US" altLang="ko-KR" sz="2800" dirty="0" smtClean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152903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800" dirty="0" smtClean="0">
                          <a:ea typeface="HY강B" pitchFamily="18" charset="-127"/>
                        </a:rPr>
                        <a:t>3. </a:t>
                      </a:r>
                      <a:r>
                        <a:rPr lang="ko-KR" altLang="en-US" sz="2800" dirty="0" smtClean="0">
                          <a:ea typeface="HY강B" pitchFamily="18" charset="-127"/>
                        </a:rPr>
                        <a:t>공터 활용의 필요</a:t>
                      </a:r>
                      <a:endParaRPr lang="en-US" altLang="ko-KR" sz="2800" dirty="0" smtClean="0">
                        <a:ea typeface="HY강B" pitchFamily="18" charset="-127"/>
                      </a:endParaRPr>
                    </a:p>
                    <a:p>
                      <a:pPr latinLnBrk="1"/>
                      <a:r>
                        <a:rPr lang="en-US" altLang="ko-KR" sz="2800" dirty="0" smtClean="0">
                          <a:latin typeface="HY강B" pitchFamily="18" charset="-127"/>
                          <a:ea typeface="HY강B" pitchFamily="18" charset="-127"/>
                        </a:rPr>
                        <a:t>  </a:t>
                      </a:r>
                    </a:p>
                    <a:p>
                      <a:pPr latinLnBrk="1"/>
                      <a:r>
                        <a:rPr lang="en-US" altLang="ko-KR" sz="2800" dirty="0" smtClean="0">
                          <a:latin typeface="HY강B" pitchFamily="18" charset="-127"/>
                          <a:ea typeface="HY강B" pitchFamily="18" charset="-127"/>
                        </a:rPr>
                        <a:t>  </a:t>
                      </a:r>
                      <a:r>
                        <a:rPr lang="ko-KR" altLang="en-US" sz="2800" dirty="0" smtClean="0">
                          <a:latin typeface="HY강B" pitchFamily="18" charset="-127"/>
                          <a:ea typeface="HY강B" pitchFamily="18" charset="-127"/>
                        </a:rPr>
                        <a:t>자동차</a:t>
                      </a:r>
                      <a:r>
                        <a:rPr lang="en-US" altLang="ko-KR" sz="2800" dirty="0" smtClean="0">
                          <a:latin typeface="HY강B" pitchFamily="18" charset="-127"/>
                          <a:ea typeface="HY강B" pitchFamily="18" charset="-127"/>
                        </a:rPr>
                        <a:t>, </a:t>
                      </a:r>
                      <a:r>
                        <a:rPr lang="ko-KR" altLang="en-US" sz="2800" dirty="0" smtClean="0">
                          <a:latin typeface="HY강B" pitchFamily="18" charset="-127"/>
                          <a:ea typeface="HY강B" pitchFamily="18" charset="-127"/>
                        </a:rPr>
                        <a:t>자전거 도로 신설로 인한 산책로 개선</a:t>
                      </a:r>
                      <a:endParaRPr lang="en-US" altLang="ko-KR" sz="2800" dirty="0" smtClean="0"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줄무늬가 있는 오른쪽 화살표 14"/>
          <p:cNvSpPr/>
          <p:nvPr/>
        </p:nvSpPr>
        <p:spPr bwMode="auto">
          <a:xfrm>
            <a:off x="251520" y="2975551"/>
            <a:ext cx="648072" cy="360040"/>
          </a:xfrm>
          <a:prstGeom prst="striped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16" name="줄무늬가 있는 오른쪽 화살표 15"/>
          <p:cNvSpPr/>
          <p:nvPr/>
        </p:nvSpPr>
        <p:spPr bwMode="auto">
          <a:xfrm>
            <a:off x="251520" y="4343703"/>
            <a:ext cx="648072" cy="360040"/>
          </a:xfrm>
          <a:prstGeom prst="striped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  <p:sp>
        <p:nvSpPr>
          <p:cNvPr id="18" name="줄무늬가 있는 오른쪽 화살표 17"/>
          <p:cNvSpPr/>
          <p:nvPr/>
        </p:nvSpPr>
        <p:spPr bwMode="auto">
          <a:xfrm>
            <a:off x="179512" y="5855871"/>
            <a:ext cx="648072" cy="360040"/>
          </a:xfrm>
          <a:prstGeom prst="striped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슬라이드 번호 개체 틀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B6268C0-9A3B-4370-ABA8-128CD811D7D9}" type="slidenum">
              <a:rPr lang="en-US" altLang="ko-KR" smtClean="0"/>
              <a:pPr/>
              <a:t>6</a:t>
            </a:fld>
            <a:endParaRPr lang="en-US" altLang="ko-KR" smtClean="0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304800" y="227013"/>
            <a:ext cx="309732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ko-KR" altLang="en-US" sz="26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도로 </a:t>
            </a:r>
            <a:r>
              <a:rPr lang="ko-KR" altLang="en-US" sz="2600" dirty="0" err="1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시공시</a:t>
            </a:r>
            <a:r>
              <a:rPr lang="ko-KR" altLang="en-US" sz="2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단점</a:t>
            </a:r>
            <a:endParaRPr lang="en-US" altLang="ko-KR" sz="26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172" name="Line 8"/>
          <p:cNvSpPr>
            <a:spLocks noChangeShapeType="1"/>
          </p:cNvSpPr>
          <p:nvPr/>
        </p:nvSpPr>
        <p:spPr bwMode="auto">
          <a:xfrm>
            <a:off x="0" y="6542088"/>
            <a:ext cx="9144000" cy="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7173" name="그림 6" descr="K-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63" y="142875"/>
            <a:ext cx="17145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175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79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17" name="표 16"/>
          <p:cNvGraphicFramePr>
            <a:graphicFrameLocks noGrp="1"/>
          </p:cNvGraphicFramePr>
          <p:nvPr/>
        </p:nvGraphicFramePr>
        <p:xfrm>
          <a:off x="1187624" y="3629682"/>
          <a:ext cx="7080448" cy="22475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80448"/>
              </a:tblGrid>
              <a:tr h="1051458">
                <a:tc>
                  <a:txBody>
                    <a:bodyPr/>
                    <a:lstStyle/>
                    <a:p>
                      <a:pPr marL="514350" indent="-514350" latinLnBrk="1">
                        <a:buAutoNum type="arabicPeriod"/>
                      </a:pPr>
                      <a:r>
                        <a:rPr lang="ko-KR" altLang="en-US" sz="3200" baseline="0" dirty="0" smtClean="0">
                          <a:latin typeface="HY강M" pitchFamily="18" charset="-127"/>
                          <a:ea typeface="HY강M" pitchFamily="18" charset="-127"/>
                        </a:rPr>
                        <a:t>도로공사 시 주변의 </a:t>
                      </a:r>
                      <a:r>
                        <a:rPr lang="ko-KR" altLang="en-US" sz="3200" baseline="0" dirty="0" smtClean="0">
                          <a:latin typeface="HY강M" pitchFamily="18" charset="-127"/>
                          <a:ea typeface="HY강M" pitchFamily="18" charset="-127"/>
                        </a:rPr>
                        <a:t>학교시설</a:t>
                      </a:r>
                      <a:endParaRPr lang="en-US" altLang="ko-KR" sz="3200" baseline="0" dirty="0" smtClean="0">
                        <a:latin typeface="HY강M" pitchFamily="18" charset="-127"/>
                        <a:ea typeface="HY강M" pitchFamily="18" charset="-127"/>
                      </a:endParaRPr>
                    </a:p>
                    <a:p>
                      <a:pPr marL="514350" indent="-514350" latinLnBrk="1">
                        <a:buNone/>
                      </a:pPr>
                      <a:r>
                        <a:rPr lang="en-US" altLang="ko-KR" sz="3200" baseline="0" dirty="0" smtClean="0">
                          <a:latin typeface="HY강M" pitchFamily="18" charset="-127"/>
                          <a:ea typeface="HY강M" pitchFamily="18" charset="-127"/>
                        </a:rPr>
                        <a:t>   (</a:t>
                      </a:r>
                      <a:r>
                        <a:rPr lang="ko-KR" altLang="en-US" sz="3200" baseline="0" dirty="0" smtClean="0">
                          <a:latin typeface="HY강M" pitchFamily="18" charset="-127"/>
                          <a:ea typeface="HY강M" pitchFamily="18" charset="-127"/>
                        </a:rPr>
                        <a:t>도서관</a:t>
                      </a:r>
                      <a:r>
                        <a:rPr lang="en-US" altLang="ko-KR" sz="3200" baseline="0" dirty="0" smtClean="0">
                          <a:latin typeface="HY강M" pitchFamily="18" charset="-127"/>
                          <a:ea typeface="HY강M" pitchFamily="18" charset="-127"/>
                        </a:rPr>
                        <a:t>, </a:t>
                      </a:r>
                      <a:r>
                        <a:rPr lang="ko-KR" altLang="en-US" sz="3200" baseline="0" dirty="0" smtClean="0">
                          <a:latin typeface="HY강M" pitchFamily="18" charset="-127"/>
                          <a:ea typeface="HY강M" pitchFamily="18" charset="-127"/>
                        </a:rPr>
                        <a:t>본관</a:t>
                      </a:r>
                      <a:r>
                        <a:rPr lang="en-US" altLang="ko-KR" sz="3200" baseline="0" dirty="0" smtClean="0">
                          <a:latin typeface="HY강M" pitchFamily="18" charset="-127"/>
                          <a:ea typeface="HY강M" pitchFamily="18" charset="-127"/>
                        </a:rPr>
                        <a:t>)</a:t>
                      </a:r>
                      <a:r>
                        <a:rPr lang="ko-KR" altLang="en-US" sz="3200" baseline="0" dirty="0" smtClean="0">
                          <a:latin typeface="HY강M" pitchFamily="18" charset="-127"/>
                          <a:ea typeface="HY강M" pitchFamily="18" charset="-127"/>
                        </a:rPr>
                        <a:t>의 소음발생우려</a:t>
                      </a:r>
                      <a:endParaRPr lang="en-US" altLang="ko-KR" sz="3200" dirty="0" smtClean="0">
                        <a:latin typeface="HY강M" pitchFamily="18" charset="-127"/>
                        <a:ea typeface="HY강M" pitchFamily="18" charset="-127"/>
                      </a:endParaRPr>
                    </a:p>
                  </a:txBody>
                  <a:tcPr/>
                </a:tc>
              </a:tr>
              <a:tr h="118079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3200" dirty="0" smtClean="0">
                          <a:latin typeface="HY강M" pitchFamily="18" charset="-127"/>
                          <a:ea typeface="HY강M" pitchFamily="18" charset="-127"/>
                        </a:rPr>
                        <a:t>2. </a:t>
                      </a:r>
                      <a:r>
                        <a:rPr lang="ko-KR" altLang="en-US" sz="3200" dirty="0" smtClean="0">
                          <a:latin typeface="HY강M" pitchFamily="18" charset="-127"/>
                          <a:ea typeface="HY강M" pitchFamily="18" charset="-127"/>
                        </a:rPr>
                        <a:t>도로공사 시 </a:t>
                      </a:r>
                      <a:r>
                        <a:rPr lang="ko-KR" altLang="en-US" sz="3200" dirty="0" smtClean="0">
                          <a:latin typeface="HY강M" pitchFamily="18" charset="-127"/>
                          <a:ea typeface="HY강M" pitchFamily="18" charset="-127"/>
                        </a:rPr>
                        <a:t>주변의 환경파괴</a:t>
                      </a:r>
                      <a:endParaRPr lang="en-US" altLang="ko-KR" sz="3200" dirty="0" smtClean="0">
                        <a:latin typeface="HY강M" pitchFamily="18" charset="-127"/>
                        <a:ea typeface="HY강M" pitchFamily="18" charset="-127"/>
                      </a:endParaRPr>
                    </a:p>
                    <a:p>
                      <a:pPr latinLnBrk="1"/>
                      <a:r>
                        <a:rPr lang="en-US" altLang="ko-KR" sz="3200" dirty="0" smtClean="0">
                          <a:latin typeface="HY강M" pitchFamily="18" charset="-127"/>
                          <a:ea typeface="HY강M" pitchFamily="18" charset="-127"/>
                        </a:rPr>
                        <a:t>   (</a:t>
                      </a:r>
                      <a:r>
                        <a:rPr lang="ko-KR" altLang="en-US" sz="3200" dirty="0" smtClean="0">
                          <a:latin typeface="HY강M" pitchFamily="18" charset="-127"/>
                          <a:ea typeface="HY강M" pitchFamily="18" charset="-127"/>
                        </a:rPr>
                        <a:t>벌목</a:t>
                      </a:r>
                      <a:r>
                        <a:rPr lang="en-US" altLang="ko-KR" sz="3200" dirty="0" smtClean="0">
                          <a:latin typeface="HY강M" pitchFamily="18" charset="-127"/>
                          <a:ea typeface="HY강M" pitchFamily="18" charset="-127"/>
                        </a:rPr>
                        <a:t>, </a:t>
                      </a:r>
                      <a:r>
                        <a:rPr lang="ko-KR" altLang="en-US" sz="3200" dirty="0" smtClean="0">
                          <a:latin typeface="HY강M" pitchFamily="18" charset="-127"/>
                          <a:ea typeface="HY강M" pitchFamily="18" charset="-127"/>
                        </a:rPr>
                        <a:t>성토</a:t>
                      </a:r>
                      <a:r>
                        <a:rPr lang="en-US" altLang="ko-KR" sz="3200" dirty="0" smtClean="0">
                          <a:latin typeface="HY강M" pitchFamily="18" charset="-127"/>
                          <a:ea typeface="HY강M" pitchFamily="18" charset="-127"/>
                        </a:rPr>
                        <a:t>, </a:t>
                      </a:r>
                      <a:r>
                        <a:rPr lang="ko-KR" altLang="en-US" sz="3200" dirty="0" smtClean="0">
                          <a:latin typeface="HY강M" pitchFamily="18" charset="-127"/>
                          <a:ea typeface="HY강M" pitchFamily="18" charset="-127"/>
                        </a:rPr>
                        <a:t>절토</a:t>
                      </a:r>
                      <a:r>
                        <a:rPr lang="en-US" altLang="ko-KR" sz="3200" dirty="0" smtClean="0">
                          <a:latin typeface="HY강M" pitchFamily="18" charset="-127"/>
                          <a:ea typeface="HY강M" pitchFamily="18" charset="-127"/>
                        </a:rPr>
                        <a:t>)</a:t>
                      </a:r>
                      <a:r>
                        <a:rPr lang="ko-KR" altLang="en-US" sz="3200" dirty="0" smtClean="0">
                          <a:latin typeface="HY강M" pitchFamily="18" charset="-127"/>
                          <a:ea typeface="HY강M" pitchFamily="18" charset="-127"/>
                        </a:rPr>
                        <a:t>우려</a:t>
                      </a:r>
                      <a:endParaRPr lang="en-US" altLang="ko-KR" sz="3200" dirty="0" smtClean="0">
                        <a:latin typeface="HY강M" pitchFamily="18" charset="-127"/>
                        <a:ea typeface="HY강M" pitchFamily="18" charset="-127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슬라이드 번호 개체 틀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F5D0F2E-5689-4902-AC3E-B1F95F79548B}" type="slidenum">
              <a:rPr lang="en-US" altLang="ko-KR" smtClean="0"/>
              <a:pPr/>
              <a:t>7</a:t>
            </a:fld>
            <a:endParaRPr lang="en-US" altLang="ko-KR" smtClean="0"/>
          </a:p>
        </p:txBody>
      </p:sp>
      <p:pic>
        <p:nvPicPr>
          <p:cNvPr id="8195" name="그림 2" descr="bg_03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그림 6" descr="K-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11900"/>
            <a:ext cx="17145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그림 4" descr="작은볼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3" y="2500313"/>
            <a:ext cx="571500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715008" y="2357430"/>
            <a:ext cx="3071834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50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YGothic-Extra" pitchFamily="18" charset="-127"/>
                <a:ea typeface="HYGothic-Extra" pitchFamily="18" charset="-127"/>
              </a:rPr>
              <a:t>단면도</a:t>
            </a:r>
            <a:endParaRPr lang="ko-KR" altLang="en-US" sz="50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HYGothic-Extra" pitchFamily="18" charset="-127"/>
              <a:ea typeface="HYGothic-Extra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슬라이드 번호 개체 틀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B6268C0-9A3B-4370-ABA8-128CD811D7D9}" type="slidenum">
              <a:rPr lang="en-US" altLang="ko-KR" smtClean="0"/>
              <a:pPr/>
              <a:t>8</a:t>
            </a:fld>
            <a:endParaRPr lang="en-US" altLang="ko-KR" smtClean="0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304800" y="227013"/>
            <a:ext cx="189827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ko-KR" altLang="en-US" sz="26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종단면도</a:t>
            </a:r>
            <a:endParaRPr lang="en-US" altLang="ko-KR" sz="26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172" name="Line 8"/>
          <p:cNvSpPr>
            <a:spLocks noChangeShapeType="1"/>
          </p:cNvSpPr>
          <p:nvPr/>
        </p:nvSpPr>
        <p:spPr bwMode="auto">
          <a:xfrm>
            <a:off x="0" y="6542088"/>
            <a:ext cx="9144000" cy="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7173" name="그림 6" descr="K-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63" y="142875"/>
            <a:ext cx="17145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175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79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340768"/>
            <a:ext cx="7146096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1475656" y="5949280"/>
            <a:ext cx="57606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ko-KR" dirty="0" smtClean="0"/>
              <a:t>E.P</a:t>
            </a:r>
            <a:endParaRPr lang="ko-KR" alt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948264" y="2924944"/>
            <a:ext cx="57606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ko-KR" dirty="0" smtClean="0"/>
              <a:t>S.P</a:t>
            </a:r>
            <a:endParaRPr lang="ko-KR" altLang="en-US" dirty="0"/>
          </a:p>
        </p:txBody>
      </p:sp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9937" name="_x100918304" descr="EMB000006209ca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3861048"/>
            <a:ext cx="2668588" cy="15001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9941" name="_x100930960" descr="EMB000006209ca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3429000"/>
            <a:ext cx="2749550" cy="1546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슬라이드 번호 개체 틀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B6268C0-9A3B-4370-ABA8-128CD811D7D9}" type="slidenum">
              <a:rPr lang="en-US" altLang="ko-KR" smtClean="0"/>
              <a:pPr/>
              <a:t>9</a:t>
            </a:fld>
            <a:endParaRPr lang="en-US" altLang="ko-KR" smtClean="0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304800" y="227013"/>
            <a:ext cx="189827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ko-KR" altLang="en-US" sz="26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종단면도</a:t>
            </a:r>
            <a:endParaRPr lang="en-US" altLang="ko-KR" sz="26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172" name="Line 8"/>
          <p:cNvSpPr>
            <a:spLocks noChangeShapeType="1"/>
          </p:cNvSpPr>
          <p:nvPr/>
        </p:nvSpPr>
        <p:spPr bwMode="auto">
          <a:xfrm>
            <a:off x="0" y="6542088"/>
            <a:ext cx="9144000" cy="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7173" name="그림 6" descr="K-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63" y="142875"/>
            <a:ext cx="17145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175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79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 r="34888"/>
          <a:stretch>
            <a:fillRect/>
          </a:stretch>
        </p:blipFill>
        <p:spPr bwMode="auto">
          <a:xfrm>
            <a:off x="539552" y="1700808"/>
            <a:ext cx="8136904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3059832" y="5949280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 smtClean="0"/>
              <a:t>1:5000</a:t>
            </a:r>
            <a:endParaRPr lang="ko-KR" altLang="en-US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107504" y="3492297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 smtClean="0"/>
              <a:t>1:50</a:t>
            </a:r>
            <a:endParaRPr lang="ko-KR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기본 디자인">
  <a:themeElements>
    <a:clrScheme name="1_기본 디자인 3">
      <a:dk1>
        <a:srgbClr val="000000"/>
      </a:dk1>
      <a:lt1>
        <a:srgbClr val="FFFFFF"/>
      </a:lt1>
      <a:dk2>
        <a:srgbClr val="FFFFFF"/>
      </a:dk2>
      <a:lt2>
        <a:srgbClr val="4D4D4D"/>
      </a:lt2>
      <a:accent1>
        <a:srgbClr val="7067AF"/>
      </a:accent1>
      <a:accent2>
        <a:srgbClr val="99CCFF"/>
      </a:accent2>
      <a:accent3>
        <a:srgbClr val="FFFFFF"/>
      </a:accent3>
      <a:accent4>
        <a:srgbClr val="000000"/>
      </a:accent4>
      <a:accent5>
        <a:srgbClr val="BBB8D4"/>
      </a:accent5>
      <a:accent6>
        <a:srgbClr val="8AB9E7"/>
      </a:accent6>
      <a:hlink>
        <a:srgbClr val="CCCCFF"/>
      </a:hlink>
      <a:folHlink>
        <a:srgbClr val="C68DFF"/>
      </a:folHlink>
    </a:clrScheme>
    <a:fontScheme name="1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charset="-127"/>
            <a:ea typeface="굴림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charset="-127"/>
            <a:ea typeface="굴림" charset="-127"/>
          </a:defRPr>
        </a:defPPr>
      </a:lstStyle>
    </a:lnDef>
  </a:objectDefaults>
  <a:extraClrSchemeLst>
    <a:extraClrScheme>
      <a:clrScheme name="1_기본 디자인 1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2">
        <a:dk1>
          <a:srgbClr val="000000"/>
        </a:dk1>
        <a:lt1>
          <a:srgbClr val="FFFFFF"/>
        </a:lt1>
        <a:dk2>
          <a:srgbClr val="FFFFCC"/>
        </a:dk2>
        <a:lt2>
          <a:srgbClr val="5F5F5F"/>
        </a:lt2>
        <a:accent1>
          <a:srgbClr val="5A9E65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B5CCB8"/>
        </a:accent5>
        <a:accent6>
          <a:srgbClr val="B9B900"/>
        </a:accent6>
        <a:hlink>
          <a:srgbClr val="DB8647"/>
        </a:hlink>
        <a:folHlink>
          <a:srgbClr val="90B7C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3">
        <a:dk1>
          <a:srgbClr val="000000"/>
        </a:dk1>
        <a:lt1>
          <a:srgbClr val="FFFFFF"/>
        </a:lt1>
        <a:dk2>
          <a:srgbClr val="FFFFFF"/>
        </a:dk2>
        <a:lt2>
          <a:srgbClr val="4D4D4D"/>
        </a:lt2>
        <a:accent1>
          <a:srgbClr val="7067A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BBB8D4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4">
        <a:dk1>
          <a:srgbClr val="000000"/>
        </a:dk1>
        <a:lt1>
          <a:srgbClr val="FFFFFF"/>
        </a:lt1>
        <a:dk2>
          <a:srgbClr val="FEE9DE"/>
        </a:dk2>
        <a:lt2>
          <a:srgbClr val="777777"/>
        </a:lt2>
        <a:accent1>
          <a:srgbClr val="6D5484"/>
        </a:accent1>
        <a:accent2>
          <a:srgbClr val="D88EC6"/>
        </a:accent2>
        <a:accent3>
          <a:srgbClr val="FFFFFF"/>
        </a:accent3>
        <a:accent4>
          <a:srgbClr val="000000"/>
        </a:accent4>
        <a:accent5>
          <a:srgbClr val="BAB3C2"/>
        </a:accent5>
        <a:accent6>
          <a:srgbClr val="C480B3"/>
        </a:accent6>
        <a:hlink>
          <a:srgbClr val="EA8484"/>
        </a:hlink>
        <a:folHlink>
          <a:srgbClr val="8BCFB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532</TotalTime>
  <Words>1206</Words>
  <Application>Microsoft Office PowerPoint</Application>
  <PresentationFormat>화면 슬라이드 쇼(4:3)</PresentationFormat>
  <Paragraphs>308</Paragraphs>
  <Slides>48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48</vt:i4>
      </vt:variant>
    </vt:vector>
  </HeadingPairs>
  <TitlesOfParts>
    <vt:vector size="49" baseType="lpstr">
      <vt:lpstr>1_기본 디자인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슬라이드 41</vt:lpstr>
      <vt:lpstr>슬라이드 42</vt:lpstr>
      <vt:lpstr>슬라이드 43</vt:lpstr>
      <vt:lpstr>슬라이드 44</vt:lpstr>
      <vt:lpstr>슬라이드 45</vt:lpstr>
      <vt:lpstr>슬라이드 46</vt:lpstr>
      <vt:lpstr>슬라이드 47</vt:lpstr>
      <vt:lpstr>슬라이드 48</vt:lpstr>
    </vt:vector>
  </TitlesOfParts>
  <Company>artcom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ARTCOM PT</dc:creator>
  <dc:description>본 디자인은 ARTCOM PT연구소에 저작권이 있습니다.</dc:description>
  <cp:lastModifiedBy>lee seon oh</cp:lastModifiedBy>
  <cp:revision>77</cp:revision>
  <dcterms:created xsi:type="dcterms:W3CDTF">2004-04-26T07:31:07Z</dcterms:created>
  <dcterms:modified xsi:type="dcterms:W3CDTF">2010-10-12T20:27:16Z</dcterms:modified>
</cp:coreProperties>
</file>