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64" r:id="rId4"/>
    <p:sldId id="259" r:id="rId5"/>
    <p:sldId id="260" r:id="rId6"/>
    <p:sldId id="262" r:id="rId7"/>
    <p:sldId id="273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4" d="100"/>
          <a:sy n="64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692C8A-B898-498F-A25C-175148FC2987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FF03A68A-14FF-42C4-8A6F-B872D3CAD8F5}">
      <dgm:prSet phldrT="[텍스트]"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정보사회기술의 발전은 구조적 변화를 일으켰다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그 결과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공공서비스에 시민들 요구의 다양성과 복잡성을 낳았다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400" dirty="0">
            <a:latin typeface="HY얕은샘물M" pitchFamily="18" charset="-127"/>
            <a:ea typeface="HY얕은샘물M" pitchFamily="18" charset="-127"/>
          </a:endParaRPr>
        </a:p>
      </dgm:t>
    </dgm:pt>
    <dgm:pt modelId="{2F321D9B-FC44-419A-B006-1DB865B7A222}" type="parTrans" cxnId="{078765F9-4075-4919-82C4-D5C10F1BB6D9}">
      <dgm:prSet/>
      <dgm:spPr/>
      <dgm:t>
        <a:bodyPr/>
        <a:lstStyle/>
        <a:p>
          <a:pPr latinLnBrk="1"/>
          <a:endParaRPr lang="ko-KR" altLang="en-US"/>
        </a:p>
      </dgm:t>
    </dgm:pt>
    <dgm:pt modelId="{89BA7E3D-A86F-496B-9954-4E220452EA9D}" type="sibTrans" cxnId="{078765F9-4075-4919-82C4-D5C10F1BB6D9}">
      <dgm:prSet/>
      <dgm:spPr/>
      <dgm:t>
        <a:bodyPr/>
        <a:lstStyle/>
        <a:p>
          <a:pPr latinLnBrk="1"/>
          <a:endParaRPr lang="ko-KR" altLang="en-US"/>
        </a:p>
      </dgm:t>
    </dgm:pt>
    <dgm:pt modelId="{EC9F3710-37B3-4B4E-9FD4-A58901EA6233}">
      <dgm:prSet phldrT="[텍스트]"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무선 광대역 기술은 개개인의 노동환경과 공공서비스를 크게 변화시킬 것이다</a:t>
          </a:r>
          <a:r>
            <a:rPr lang="en-US" altLang="ko-KR" sz="2400" dirty="0" smtClean="0"/>
            <a:t>.</a:t>
          </a:r>
          <a:endParaRPr lang="ko-KR" altLang="en-US" sz="2000" dirty="0">
            <a:latin typeface="HY얕은샘물M" pitchFamily="18" charset="-127"/>
            <a:ea typeface="HY얕은샘물M" pitchFamily="18" charset="-127"/>
          </a:endParaRPr>
        </a:p>
      </dgm:t>
    </dgm:pt>
    <dgm:pt modelId="{78983F20-A1D6-4F3D-8BEB-4A97CD474EF2}" type="parTrans" cxnId="{04080FE0-1F73-4EE9-9C8C-E851BFCAEF7A}">
      <dgm:prSet/>
      <dgm:spPr/>
      <dgm:t>
        <a:bodyPr/>
        <a:lstStyle/>
        <a:p>
          <a:pPr latinLnBrk="1"/>
          <a:endParaRPr lang="ko-KR" altLang="en-US"/>
        </a:p>
      </dgm:t>
    </dgm:pt>
    <dgm:pt modelId="{885C5ACA-DEDB-45AF-BF95-C3CB8FA053F3}" type="sibTrans" cxnId="{04080FE0-1F73-4EE9-9C8C-E851BFCAEF7A}">
      <dgm:prSet/>
      <dgm:spPr/>
      <dgm:t>
        <a:bodyPr/>
        <a:lstStyle/>
        <a:p>
          <a:pPr latinLnBrk="1"/>
          <a:endParaRPr lang="ko-KR" altLang="en-US"/>
        </a:p>
      </dgm:t>
    </dgm:pt>
    <dgm:pt modelId="{B1E5C41D-42F8-48E1-9D23-BFC61112B682}">
      <dgm:prSet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유비쿼터스 컴퓨팅은 장소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시간에 관계없이 온라인공급서비스를 국민에게 제공한다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400" baseline="0" dirty="0" smtClean="0">
              <a:latin typeface="HY얕은샘물M" pitchFamily="18" charset="-127"/>
              <a:ea typeface="HY얕은샘물M" pitchFamily="18" charset="-127"/>
            </a:rPr>
            <a:t>시민들을 위한 더 나은 공공서비스 제공과 직접적으로 연관 되어 있어서 중요하다</a:t>
          </a:r>
          <a:r>
            <a:rPr lang="en-US" altLang="ko-KR" sz="2400" baseline="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en-US" altLang="ko-KR" sz="2400" dirty="0">
            <a:latin typeface="HY얕은샘물M" pitchFamily="18" charset="-127"/>
            <a:ea typeface="HY얕은샘물M" pitchFamily="18" charset="-127"/>
          </a:endParaRPr>
        </a:p>
      </dgm:t>
    </dgm:pt>
    <dgm:pt modelId="{148BA0EB-320A-456E-B505-EF011D462E4F}" type="parTrans" cxnId="{3F082496-03CE-4E94-98F1-96D7913014E3}">
      <dgm:prSet/>
      <dgm:spPr/>
      <dgm:t>
        <a:bodyPr/>
        <a:lstStyle/>
        <a:p>
          <a:pPr latinLnBrk="1"/>
          <a:endParaRPr lang="ko-KR" altLang="en-US"/>
        </a:p>
      </dgm:t>
    </dgm:pt>
    <dgm:pt modelId="{0ACB23AE-4173-44F5-AE99-4E1CFBF6EAC8}" type="sibTrans" cxnId="{3F082496-03CE-4E94-98F1-96D7913014E3}">
      <dgm:prSet/>
      <dgm:spPr/>
      <dgm:t>
        <a:bodyPr/>
        <a:lstStyle/>
        <a:p>
          <a:pPr latinLnBrk="1"/>
          <a:endParaRPr lang="ko-KR" altLang="en-US"/>
        </a:p>
      </dgm:t>
    </dgm:pt>
    <dgm:pt modelId="{6F120654-3FD4-4302-884D-93AAC93DBBD2}">
      <dgm:prSet custT="1"/>
      <dgm:spPr/>
      <dgm:t>
        <a:bodyPr/>
        <a:lstStyle/>
        <a:p>
          <a:pPr latinLnBrk="1"/>
          <a:r>
            <a:rPr lang="ko-KR" altLang="en-US" sz="2400" baseline="0" dirty="0" smtClean="0">
              <a:latin typeface="HY얕은샘물M" pitchFamily="18" charset="-127"/>
              <a:ea typeface="HY얕은샘물M" pitchFamily="18" charset="-127"/>
            </a:rPr>
            <a:t>기본적으로 유비쿼터스 지방자치단체의 발전을 위해 디지털 장치와 의사소통기술에 초점을 맞춘다</a:t>
          </a:r>
          <a:r>
            <a:rPr lang="en-US" altLang="ko-KR" sz="2400" baseline="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en-US" altLang="ko-KR" sz="2400" baseline="0" dirty="0">
            <a:latin typeface="HY얕은샘물M" pitchFamily="18" charset="-127"/>
            <a:ea typeface="HY얕은샘물M" pitchFamily="18" charset="-127"/>
          </a:endParaRPr>
        </a:p>
      </dgm:t>
    </dgm:pt>
    <dgm:pt modelId="{DFD6FCED-CC5E-43AD-B246-33302C451EAB}" type="parTrans" cxnId="{4F5A9BFD-2736-493A-8473-697DFE08B163}">
      <dgm:prSet/>
      <dgm:spPr/>
      <dgm:t>
        <a:bodyPr/>
        <a:lstStyle/>
        <a:p>
          <a:pPr latinLnBrk="1"/>
          <a:endParaRPr lang="ko-KR" altLang="en-US"/>
        </a:p>
      </dgm:t>
    </dgm:pt>
    <dgm:pt modelId="{16BD8677-5BC9-43AA-B64D-01549A425F2F}" type="sibTrans" cxnId="{4F5A9BFD-2736-493A-8473-697DFE08B163}">
      <dgm:prSet/>
      <dgm:spPr/>
      <dgm:t>
        <a:bodyPr/>
        <a:lstStyle/>
        <a:p>
          <a:pPr latinLnBrk="1"/>
          <a:endParaRPr lang="ko-KR" altLang="en-US"/>
        </a:p>
      </dgm:t>
    </dgm:pt>
    <dgm:pt modelId="{5AC0E833-BD1C-40DC-B4C3-E49230BC3028}" type="pres">
      <dgm:prSet presAssocID="{C9692C8A-B898-498F-A25C-175148FC29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195DAF-6CCB-4157-B119-2A8FD13BD75D}" type="pres">
      <dgm:prSet presAssocID="{FF03A68A-14FF-42C4-8A6F-B872D3CAD8F5}" presName="parentText" presStyleLbl="node1" presStyleIdx="0" presStyleCnt="4" custLinFactNeighborX="-820" custLinFactNeighborY="1702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D8CA89-0219-4C3E-8606-8C6A2B487C94}" type="pres">
      <dgm:prSet presAssocID="{89BA7E3D-A86F-496B-9954-4E220452EA9D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7AF933C2-E731-439A-9CE8-3F7220F18373}" type="pres">
      <dgm:prSet presAssocID="{EC9F3710-37B3-4B4E-9FD4-A58901EA623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6F2FBE3-4682-4018-AFED-32BB3D84B490}" type="pres">
      <dgm:prSet presAssocID="{885C5ACA-DEDB-45AF-BF95-C3CB8FA053F3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84F16C93-D43C-4C36-AA51-7774070EB167}" type="pres">
      <dgm:prSet presAssocID="{B1E5C41D-42F8-48E1-9D23-BFC61112B68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41C046-A2E6-4721-B8B1-11258AFBBB99}" type="pres">
      <dgm:prSet presAssocID="{0ACB23AE-4173-44F5-AE99-4E1CFBF6EAC8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BC2BA800-CEC4-4608-BE62-2220AC2B169B}" type="pres">
      <dgm:prSet presAssocID="{6F120654-3FD4-4302-884D-93AAC93DBBD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7749F16-FBB2-4EA3-BC89-824CEB830DCB}" type="presOf" srcId="{B1E5C41D-42F8-48E1-9D23-BFC61112B682}" destId="{84F16C93-D43C-4C36-AA51-7774070EB167}" srcOrd="0" destOrd="0" presId="urn:microsoft.com/office/officeart/2005/8/layout/vList2"/>
    <dgm:cxn modelId="{078765F9-4075-4919-82C4-D5C10F1BB6D9}" srcId="{C9692C8A-B898-498F-A25C-175148FC2987}" destId="{FF03A68A-14FF-42C4-8A6F-B872D3CAD8F5}" srcOrd="0" destOrd="0" parTransId="{2F321D9B-FC44-419A-B006-1DB865B7A222}" sibTransId="{89BA7E3D-A86F-496B-9954-4E220452EA9D}"/>
    <dgm:cxn modelId="{CA84E1B8-93C3-41DA-A2E5-521868AF10D6}" type="presOf" srcId="{FF03A68A-14FF-42C4-8A6F-B872D3CAD8F5}" destId="{C4195DAF-6CCB-4157-B119-2A8FD13BD75D}" srcOrd="0" destOrd="0" presId="urn:microsoft.com/office/officeart/2005/8/layout/vList2"/>
    <dgm:cxn modelId="{4F5A9BFD-2736-493A-8473-697DFE08B163}" srcId="{C9692C8A-B898-498F-A25C-175148FC2987}" destId="{6F120654-3FD4-4302-884D-93AAC93DBBD2}" srcOrd="3" destOrd="0" parTransId="{DFD6FCED-CC5E-43AD-B246-33302C451EAB}" sibTransId="{16BD8677-5BC9-43AA-B64D-01549A425F2F}"/>
    <dgm:cxn modelId="{8B1044FB-922B-4AF4-87B7-6991C59A9F26}" type="presOf" srcId="{EC9F3710-37B3-4B4E-9FD4-A58901EA6233}" destId="{7AF933C2-E731-439A-9CE8-3F7220F18373}" srcOrd="0" destOrd="0" presId="urn:microsoft.com/office/officeart/2005/8/layout/vList2"/>
    <dgm:cxn modelId="{3F082496-03CE-4E94-98F1-96D7913014E3}" srcId="{C9692C8A-B898-498F-A25C-175148FC2987}" destId="{B1E5C41D-42F8-48E1-9D23-BFC61112B682}" srcOrd="2" destOrd="0" parTransId="{148BA0EB-320A-456E-B505-EF011D462E4F}" sibTransId="{0ACB23AE-4173-44F5-AE99-4E1CFBF6EAC8}"/>
    <dgm:cxn modelId="{605C511C-E82C-40FF-841F-4AB357776651}" type="presOf" srcId="{6F120654-3FD4-4302-884D-93AAC93DBBD2}" destId="{BC2BA800-CEC4-4608-BE62-2220AC2B169B}" srcOrd="0" destOrd="0" presId="urn:microsoft.com/office/officeart/2005/8/layout/vList2"/>
    <dgm:cxn modelId="{04080FE0-1F73-4EE9-9C8C-E851BFCAEF7A}" srcId="{C9692C8A-B898-498F-A25C-175148FC2987}" destId="{EC9F3710-37B3-4B4E-9FD4-A58901EA6233}" srcOrd="1" destOrd="0" parTransId="{78983F20-A1D6-4F3D-8BEB-4A97CD474EF2}" sibTransId="{885C5ACA-DEDB-45AF-BF95-C3CB8FA053F3}"/>
    <dgm:cxn modelId="{3D02305D-DB7C-40C8-8288-70A458815058}" type="presOf" srcId="{C9692C8A-B898-498F-A25C-175148FC2987}" destId="{5AC0E833-BD1C-40DC-B4C3-E49230BC3028}" srcOrd="0" destOrd="0" presId="urn:microsoft.com/office/officeart/2005/8/layout/vList2"/>
    <dgm:cxn modelId="{D47F749A-FAC9-47DB-A97E-E9354E4FD385}" type="presParOf" srcId="{5AC0E833-BD1C-40DC-B4C3-E49230BC3028}" destId="{C4195DAF-6CCB-4157-B119-2A8FD13BD75D}" srcOrd="0" destOrd="0" presId="urn:microsoft.com/office/officeart/2005/8/layout/vList2"/>
    <dgm:cxn modelId="{9646ED11-313A-4436-80A1-8142AB69E72B}" type="presParOf" srcId="{5AC0E833-BD1C-40DC-B4C3-E49230BC3028}" destId="{1ED8CA89-0219-4C3E-8606-8C6A2B487C94}" srcOrd="1" destOrd="0" presId="urn:microsoft.com/office/officeart/2005/8/layout/vList2"/>
    <dgm:cxn modelId="{FCC164A7-3BA1-4DE8-940A-97083C100BD9}" type="presParOf" srcId="{5AC0E833-BD1C-40DC-B4C3-E49230BC3028}" destId="{7AF933C2-E731-439A-9CE8-3F7220F18373}" srcOrd="2" destOrd="0" presId="urn:microsoft.com/office/officeart/2005/8/layout/vList2"/>
    <dgm:cxn modelId="{17D1C2B3-3839-4BAA-AE88-9D7F01275916}" type="presParOf" srcId="{5AC0E833-BD1C-40DC-B4C3-E49230BC3028}" destId="{66F2FBE3-4682-4018-AFED-32BB3D84B490}" srcOrd="3" destOrd="0" presId="urn:microsoft.com/office/officeart/2005/8/layout/vList2"/>
    <dgm:cxn modelId="{EF95AE9F-DCAE-40EF-852E-CA6922C9CFC5}" type="presParOf" srcId="{5AC0E833-BD1C-40DC-B4C3-E49230BC3028}" destId="{84F16C93-D43C-4C36-AA51-7774070EB167}" srcOrd="4" destOrd="0" presId="urn:microsoft.com/office/officeart/2005/8/layout/vList2"/>
    <dgm:cxn modelId="{BDC5EBCE-E95C-4538-9DAA-6DEDC613A909}" type="presParOf" srcId="{5AC0E833-BD1C-40DC-B4C3-E49230BC3028}" destId="{D241C046-A2E6-4721-B8B1-11258AFBBB99}" srcOrd="5" destOrd="0" presId="urn:microsoft.com/office/officeart/2005/8/layout/vList2"/>
    <dgm:cxn modelId="{A073FF56-BB29-4FB7-AE7D-517C9B4613E7}" type="presParOf" srcId="{5AC0E833-BD1C-40DC-B4C3-E49230BC3028}" destId="{BC2BA800-CEC4-4608-BE62-2220AC2B169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32120-6FD7-46B3-9B05-91D8DB78A65E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latinLnBrk="1"/>
          <a:endParaRPr lang="ko-KR" altLang="en-US"/>
        </a:p>
      </dgm:t>
    </dgm:pt>
    <dgm:pt modelId="{39C703FB-71B2-4E44-B141-D57C0E9CF1F1}">
      <dgm:prSet phldrT="[텍스트]" custT="1"/>
      <dgm:spPr/>
      <dgm:t>
        <a:bodyPr/>
        <a:lstStyle/>
        <a:p>
          <a:pPr latinLnBrk="1"/>
          <a:r>
            <a:rPr lang="en-US" altLang="ko-KR" sz="3600" dirty="0" smtClean="0">
              <a:latin typeface="HY얕은샘물M" pitchFamily="18" charset="-127"/>
              <a:ea typeface="HY얕은샘물M" pitchFamily="18" charset="-127"/>
            </a:rPr>
            <a:t>1. EG</a:t>
          </a:r>
          <a:r>
            <a:rPr lang="ko-KR" altLang="en-US" sz="3600" dirty="0" smtClean="0">
              <a:latin typeface="HY얕은샘물M" pitchFamily="18" charset="-127"/>
              <a:ea typeface="HY얕은샘물M" pitchFamily="18" charset="-127"/>
            </a:rPr>
            <a:t>개념</a:t>
          </a:r>
          <a:endParaRPr lang="ko-KR" altLang="en-US" sz="3600" dirty="0">
            <a:latin typeface="HY얕은샘물M" pitchFamily="18" charset="-127"/>
            <a:ea typeface="HY얕은샘물M" pitchFamily="18" charset="-127"/>
          </a:endParaRPr>
        </a:p>
      </dgm:t>
    </dgm:pt>
    <dgm:pt modelId="{7D7F2EC8-2805-436F-B7D3-A35FA79D65BD}" type="parTrans" cxnId="{21C46748-784A-4906-A2FD-EB765AF3B115}">
      <dgm:prSet/>
      <dgm:spPr/>
      <dgm:t>
        <a:bodyPr/>
        <a:lstStyle/>
        <a:p>
          <a:pPr latinLnBrk="1"/>
          <a:endParaRPr lang="ko-KR" altLang="en-US"/>
        </a:p>
      </dgm:t>
    </dgm:pt>
    <dgm:pt modelId="{661E0F86-A83F-43A9-ADCA-712E8178CEC9}" type="sibTrans" cxnId="{21C46748-784A-4906-A2FD-EB765AF3B115}">
      <dgm:prSet/>
      <dgm:spPr/>
      <dgm:t>
        <a:bodyPr/>
        <a:lstStyle/>
        <a:p>
          <a:pPr latinLnBrk="1"/>
          <a:endParaRPr lang="ko-KR" altLang="en-US"/>
        </a:p>
      </dgm:t>
    </dgm:pt>
    <dgm:pt modelId="{4C074F0A-3D9C-4BE5-AF29-CDBE84050CDF}">
      <dgm:prSet phldrT="[텍스트]" custT="1"/>
      <dgm:spPr/>
      <dgm:t>
        <a:bodyPr/>
        <a:lstStyle/>
        <a:p>
          <a:pPr latinLnBrk="1"/>
          <a:r>
            <a:rPr lang="en-US" altLang="ko-KR" sz="3600" dirty="0" smtClean="0">
              <a:latin typeface="HY얕은샘물M" pitchFamily="18" charset="-127"/>
              <a:ea typeface="HY얕은샘물M" pitchFamily="18" charset="-127"/>
            </a:rPr>
            <a:t>2. EG</a:t>
          </a:r>
          <a:r>
            <a:rPr lang="ko-KR" altLang="en-US" sz="3600" dirty="0" smtClean="0">
              <a:latin typeface="HY얕은샘물M" pitchFamily="18" charset="-127"/>
              <a:ea typeface="HY얕은샘물M" pitchFamily="18" charset="-127"/>
            </a:rPr>
            <a:t>목적</a:t>
          </a:r>
          <a:endParaRPr lang="ko-KR" altLang="en-US" sz="3600" dirty="0">
            <a:latin typeface="HY얕은샘물M" pitchFamily="18" charset="-127"/>
            <a:ea typeface="HY얕은샘물M" pitchFamily="18" charset="-127"/>
          </a:endParaRPr>
        </a:p>
      </dgm:t>
    </dgm:pt>
    <dgm:pt modelId="{D04ADA75-A4C8-43AB-B26F-26534B53712C}" type="parTrans" cxnId="{69E338D1-C805-4C33-9CD9-4BE385D21A8A}">
      <dgm:prSet/>
      <dgm:spPr/>
      <dgm:t>
        <a:bodyPr/>
        <a:lstStyle/>
        <a:p>
          <a:pPr latinLnBrk="1"/>
          <a:endParaRPr lang="ko-KR" altLang="en-US"/>
        </a:p>
      </dgm:t>
    </dgm:pt>
    <dgm:pt modelId="{59230659-FA1E-42C1-BFEC-AE87D163944D}" type="sibTrans" cxnId="{69E338D1-C805-4C33-9CD9-4BE385D21A8A}">
      <dgm:prSet/>
      <dgm:spPr/>
      <dgm:t>
        <a:bodyPr/>
        <a:lstStyle/>
        <a:p>
          <a:pPr latinLnBrk="1"/>
          <a:endParaRPr lang="ko-KR" altLang="en-US"/>
        </a:p>
      </dgm:t>
    </dgm:pt>
    <dgm:pt modelId="{3C21F9C8-E8B3-410B-87BD-A8F5B01DFC6F}">
      <dgm:prSet phldrT="[텍스트]" custT="1"/>
      <dgm:spPr/>
      <dgm:t>
        <a:bodyPr/>
        <a:lstStyle/>
        <a:p>
          <a:pPr latinLnBrk="1"/>
          <a:r>
            <a:rPr lang="en-US" altLang="ko-KR" sz="3600" dirty="0" smtClean="0">
              <a:latin typeface="HY얕은샘물M" pitchFamily="18" charset="-127"/>
              <a:ea typeface="HY얕은샘물M" pitchFamily="18" charset="-127"/>
            </a:rPr>
            <a:t>3. EG</a:t>
          </a:r>
          <a:r>
            <a:rPr lang="ko-KR" altLang="en-US" sz="3600" dirty="0" smtClean="0">
              <a:latin typeface="HY얕은샘물M" pitchFamily="18" charset="-127"/>
              <a:ea typeface="HY얕은샘물M" pitchFamily="18" charset="-127"/>
            </a:rPr>
            <a:t>변화</a:t>
          </a:r>
          <a:endParaRPr lang="ko-KR" altLang="en-US" sz="3600" dirty="0">
            <a:latin typeface="HY얕은샘물M" pitchFamily="18" charset="-127"/>
            <a:ea typeface="HY얕은샘물M" pitchFamily="18" charset="-127"/>
          </a:endParaRPr>
        </a:p>
      </dgm:t>
    </dgm:pt>
    <dgm:pt modelId="{EAC6659C-904B-4066-810A-2FFC9E3E1D56}" type="parTrans" cxnId="{FAA37BF8-F492-48F6-B193-8569181ED2CB}">
      <dgm:prSet/>
      <dgm:spPr/>
      <dgm:t>
        <a:bodyPr/>
        <a:lstStyle/>
        <a:p>
          <a:pPr latinLnBrk="1"/>
          <a:endParaRPr lang="ko-KR" altLang="en-US"/>
        </a:p>
      </dgm:t>
    </dgm:pt>
    <dgm:pt modelId="{E1A28D80-26E8-42E8-862C-042445D73354}" type="sibTrans" cxnId="{FAA37BF8-F492-48F6-B193-8569181ED2CB}">
      <dgm:prSet/>
      <dgm:spPr/>
      <dgm:t>
        <a:bodyPr/>
        <a:lstStyle/>
        <a:p>
          <a:pPr latinLnBrk="1"/>
          <a:endParaRPr lang="ko-KR" altLang="en-US"/>
        </a:p>
      </dgm:t>
    </dgm:pt>
    <dgm:pt modelId="{BB170426-6963-47AD-8588-EBA40812EC4D}">
      <dgm:prSet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정부정보자원이 국민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사업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정부 그 자체를 위해 더 효과적이고 능률적인 방법으로 이용되는 정보 기술을 바탕으로 한 정부</a:t>
          </a:r>
          <a:endParaRPr lang="ko-KR" altLang="en-US" sz="2400" dirty="0"/>
        </a:p>
      </dgm:t>
    </dgm:pt>
    <dgm:pt modelId="{A6187793-3096-48AB-8544-977026567181}" type="parTrans" cxnId="{49AFEBFB-F64E-4028-A4D7-D08FE62FBFC1}">
      <dgm:prSet/>
      <dgm:spPr/>
      <dgm:t>
        <a:bodyPr/>
        <a:lstStyle/>
        <a:p>
          <a:pPr latinLnBrk="1"/>
          <a:endParaRPr lang="ko-KR" altLang="en-US"/>
        </a:p>
      </dgm:t>
    </dgm:pt>
    <dgm:pt modelId="{FFDE6AB8-E7FD-467D-BE17-10384873C760}" type="sibTrans" cxnId="{49AFEBFB-F64E-4028-A4D7-D08FE62FBFC1}">
      <dgm:prSet/>
      <dgm:spPr/>
      <dgm:t>
        <a:bodyPr/>
        <a:lstStyle/>
        <a:p>
          <a:pPr latinLnBrk="1"/>
          <a:endParaRPr lang="ko-KR" altLang="en-US"/>
        </a:p>
      </dgm:t>
    </dgm:pt>
    <dgm:pt modelId="{10F4AFC2-9B64-45C4-83CA-64E4BA2029C5}">
      <dgm:prSet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정치조직들과 활동들을 변형시키고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국민 이용정보기술을 위해 더 나은 서비스를 제공하기 위해서</a:t>
          </a:r>
          <a:endParaRPr lang="ko-KR" altLang="en-US" sz="2400" dirty="0">
            <a:latin typeface="HY얕은샘물M" pitchFamily="18" charset="-127"/>
            <a:ea typeface="HY얕은샘물M" pitchFamily="18" charset="-127"/>
          </a:endParaRPr>
        </a:p>
      </dgm:t>
    </dgm:pt>
    <dgm:pt modelId="{6ED8C380-0044-49A5-9E08-2B7D96C9BBB8}" type="parTrans" cxnId="{B7057ADE-1324-44CB-8851-6D3FA9946263}">
      <dgm:prSet/>
      <dgm:spPr/>
      <dgm:t>
        <a:bodyPr/>
        <a:lstStyle/>
        <a:p>
          <a:pPr latinLnBrk="1"/>
          <a:endParaRPr lang="ko-KR" altLang="en-US"/>
        </a:p>
      </dgm:t>
    </dgm:pt>
    <dgm:pt modelId="{F76A075B-AEC2-4332-8BFB-55FD57D55D4D}" type="sibTrans" cxnId="{B7057ADE-1324-44CB-8851-6D3FA9946263}">
      <dgm:prSet/>
      <dgm:spPr/>
      <dgm:t>
        <a:bodyPr/>
        <a:lstStyle/>
        <a:p>
          <a:pPr latinLnBrk="1"/>
          <a:endParaRPr lang="ko-KR" altLang="en-US"/>
        </a:p>
      </dgm:t>
    </dgm:pt>
    <dgm:pt modelId="{641456B9-6089-4F89-BAC9-1D9A00775D4F}">
      <dgm:prSet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정보소통기술이 급격하게 발전되어 변화함 </a:t>
          </a:r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,</a:t>
          </a:r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정부역할 변화</a:t>
          </a:r>
          <a:endParaRPr lang="ko-KR" altLang="en-US" sz="2400" dirty="0">
            <a:latin typeface="HY얕은샘물M" pitchFamily="18" charset="-127"/>
            <a:ea typeface="HY얕은샘물M" pitchFamily="18" charset="-127"/>
          </a:endParaRPr>
        </a:p>
      </dgm:t>
    </dgm:pt>
    <dgm:pt modelId="{E8F147C7-4A2E-4591-9009-F4BA2D192241}" type="parTrans" cxnId="{9C4E914E-2C0A-4C79-BB5B-29075F3DB6AB}">
      <dgm:prSet/>
      <dgm:spPr/>
      <dgm:t>
        <a:bodyPr/>
        <a:lstStyle/>
        <a:p>
          <a:pPr latinLnBrk="1"/>
          <a:endParaRPr lang="ko-KR" altLang="en-US"/>
        </a:p>
      </dgm:t>
    </dgm:pt>
    <dgm:pt modelId="{0609876A-C7E7-4979-B651-AB79E1F05E29}" type="sibTrans" cxnId="{9C4E914E-2C0A-4C79-BB5B-29075F3DB6AB}">
      <dgm:prSet/>
      <dgm:spPr/>
      <dgm:t>
        <a:bodyPr/>
        <a:lstStyle/>
        <a:p>
          <a:pPr latinLnBrk="1"/>
          <a:endParaRPr lang="ko-KR" altLang="en-US"/>
        </a:p>
      </dgm:t>
    </dgm:pt>
    <dgm:pt modelId="{FD662739-B963-4B95-A7DD-8D9A28BA502E}" type="pres">
      <dgm:prSet presAssocID="{0B132120-6FD7-46B3-9B05-91D8DB78A65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7DE4B1-8BD8-4E75-9574-601FF9E71503}" type="pres">
      <dgm:prSet presAssocID="{39C703FB-71B2-4E44-B141-D57C0E9CF1F1}" presName="parentLin" presStyleCnt="0"/>
      <dgm:spPr/>
    </dgm:pt>
    <dgm:pt modelId="{A6EAFF73-E562-4DED-BA87-3F84E5CA2AED}" type="pres">
      <dgm:prSet presAssocID="{39C703FB-71B2-4E44-B141-D57C0E9CF1F1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B62013A1-F1BB-415F-BC5E-9835FAA45B8A}" type="pres">
      <dgm:prSet presAssocID="{39C703FB-71B2-4E44-B141-D57C0E9CF1F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09885A-5EE3-4381-8E65-D88E1226D49E}" type="pres">
      <dgm:prSet presAssocID="{39C703FB-71B2-4E44-B141-D57C0E9CF1F1}" presName="negativeSpace" presStyleCnt="0"/>
      <dgm:spPr/>
    </dgm:pt>
    <dgm:pt modelId="{9C79B56D-0F46-4497-81D4-C6A722291E6C}" type="pres">
      <dgm:prSet presAssocID="{39C703FB-71B2-4E44-B141-D57C0E9CF1F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3E936A-4A64-4DCF-A9C1-CF58719CAC5C}" type="pres">
      <dgm:prSet presAssocID="{661E0F86-A83F-43A9-ADCA-712E8178CEC9}" presName="spaceBetweenRectangles" presStyleCnt="0"/>
      <dgm:spPr/>
    </dgm:pt>
    <dgm:pt modelId="{79FE3D35-E6B5-44D0-9CCA-9B94CCE25C93}" type="pres">
      <dgm:prSet presAssocID="{4C074F0A-3D9C-4BE5-AF29-CDBE84050CDF}" presName="parentLin" presStyleCnt="0"/>
      <dgm:spPr/>
    </dgm:pt>
    <dgm:pt modelId="{860FF29E-EA0F-46B2-88D9-BF2766C45516}" type="pres">
      <dgm:prSet presAssocID="{4C074F0A-3D9C-4BE5-AF29-CDBE84050CDF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E1870E5-0DF8-4B7A-8BB5-C55EA24F3916}" type="pres">
      <dgm:prSet presAssocID="{4C074F0A-3D9C-4BE5-AF29-CDBE84050CDF}" presName="parentText" presStyleLbl="node1" presStyleIdx="1" presStyleCnt="3" custLinFactNeighborX="2564" custLinFactNeighborY="-286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73DE0D-4299-4DF5-B699-40A4CA4452AA}" type="pres">
      <dgm:prSet presAssocID="{4C074F0A-3D9C-4BE5-AF29-CDBE84050CDF}" presName="negativeSpace" presStyleCnt="0"/>
      <dgm:spPr/>
    </dgm:pt>
    <dgm:pt modelId="{4C70167E-221A-4962-B75D-A498C2E41C31}" type="pres">
      <dgm:prSet presAssocID="{4C074F0A-3D9C-4BE5-AF29-CDBE84050CDF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8941EB8-7121-49FD-9286-2950D1482E2D}" type="pres">
      <dgm:prSet presAssocID="{59230659-FA1E-42C1-BFEC-AE87D163944D}" presName="spaceBetweenRectangles" presStyleCnt="0"/>
      <dgm:spPr/>
    </dgm:pt>
    <dgm:pt modelId="{D373D4B8-5723-4A73-8CB3-EFB439EBCA04}" type="pres">
      <dgm:prSet presAssocID="{3C21F9C8-E8B3-410B-87BD-A8F5B01DFC6F}" presName="parentLin" presStyleCnt="0"/>
      <dgm:spPr/>
    </dgm:pt>
    <dgm:pt modelId="{21BC54F2-15C5-4FFC-9C8B-822A2D6CB66A}" type="pres">
      <dgm:prSet presAssocID="{3C21F9C8-E8B3-410B-87BD-A8F5B01DFC6F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A532F9BE-A3CB-44FA-B319-BF22DC8FFD01}" type="pres">
      <dgm:prSet presAssocID="{3C21F9C8-E8B3-410B-87BD-A8F5B01DFC6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21E6FE-F2C7-40D4-B8FE-D3CEF29B9DF6}" type="pres">
      <dgm:prSet presAssocID="{3C21F9C8-E8B3-410B-87BD-A8F5B01DFC6F}" presName="negativeSpace" presStyleCnt="0"/>
      <dgm:spPr/>
    </dgm:pt>
    <dgm:pt modelId="{79AE5B8C-C03F-4237-A62F-D8800C014CCA}" type="pres">
      <dgm:prSet presAssocID="{3C21F9C8-E8B3-410B-87BD-A8F5B01DFC6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7D26D95-04C7-4EC6-9049-B41BDC784D80}" type="presOf" srcId="{4C074F0A-3D9C-4BE5-AF29-CDBE84050CDF}" destId="{860FF29E-EA0F-46B2-88D9-BF2766C45516}" srcOrd="0" destOrd="0" presId="urn:microsoft.com/office/officeart/2005/8/layout/list1"/>
    <dgm:cxn modelId="{FAA37BF8-F492-48F6-B193-8569181ED2CB}" srcId="{0B132120-6FD7-46B3-9B05-91D8DB78A65E}" destId="{3C21F9C8-E8B3-410B-87BD-A8F5B01DFC6F}" srcOrd="2" destOrd="0" parTransId="{EAC6659C-904B-4066-810A-2FFC9E3E1D56}" sibTransId="{E1A28D80-26E8-42E8-862C-042445D73354}"/>
    <dgm:cxn modelId="{CC79A651-290F-433B-8293-AEC85EE0C559}" type="presOf" srcId="{10F4AFC2-9B64-45C4-83CA-64E4BA2029C5}" destId="{4C70167E-221A-4962-B75D-A498C2E41C31}" srcOrd="0" destOrd="0" presId="urn:microsoft.com/office/officeart/2005/8/layout/list1"/>
    <dgm:cxn modelId="{82AAB47B-E28E-472E-B569-E4A097F1B388}" type="presOf" srcId="{3C21F9C8-E8B3-410B-87BD-A8F5B01DFC6F}" destId="{21BC54F2-15C5-4FFC-9C8B-822A2D6CB66A}" srcOrd="0" destOrd="0" presId="urn:microsoft.com/office/officeart/2005/8/layout/list1"/>
    <dgm:cxn modelId="{69E338D1-C805-4C33-9CD9-4BE385D21A8A}" srcId="{0B132120-6FD7-46B3-9B05-91D8DB78A65E}" destId="{4C074F0A-3D9C-4BE5-AF29-CDBE84050CDF}" srcOrd="1" destOrd="0" parTransId="{D04ADA75-A4C8-43AB-B26F-26534B53712C}" sibTransId="{59230659-FA1E-42C1-BFEC-AE87D163944D}"/>
    <dgm:cxn modelId="{9C4E914E-2C0A-4C79-BB5B-29075F3DB6AB}" srcId="{3C21F9C8-E8B3-410B-87BD-A8F5B01DFC6F}" destId="{641456B9-6089-4F89-BAC9-1D9A00775D4F}" srcOrd="0" destOrd="0" parTransId="{E8F147C7-4A2E-4591-9009-F4BA2D192241}" sibTransId="{0609876A-C7E7-4979-B651-AB79E1F05E29}"/>
    <dgm:cxn modelId="{A4D590EE-60DB-48AE-A97B-9D480D954CE0}" type="presOf" srcId="{39C703FB-71B2-4E44-B141-D57C0E9CF1F1}" destId="{A6EAFF73-E562-4DED-BA87-3F84E5CA2AED}" srcOrd="0" destOrd="0" presId="urn:microsoft.com/office/officeart/2005/8/layout/list1"/>
    <dgm:cxn modelId="{448E046C-8E12-4B6E-B1B4-3C1FDC4FD66F}" type="presOf" srcId="{39C703FB-71B2-4E44-B141-D57C0E9CF1F1}" destId="{B62013A1-F1BB-415F-BC5E-9835FAA45B8A}" srcOrd="1" destOrd="0" presId="urn:microsoft.com/office/officeart/2005/8/layout/list1"/>
    <dgm:cxn modelId="{8A2D9308-0C75-45A6-ABB8-F5043AD80B4F}" type="presOf" srcId="{3C21F9C8-E8B3-410B-87BD-A8F5B01DFC6F}" destId="{A532F9BE-A3CB-44FA-B319-BF22DC8FFD01}" srcOrd="1" destOrd="0" presId="urn:microsoft.com/office/officeart/2005/8/layout/list1"/>
    <dgm:cxn modelId="{FCB96FCE-BF46-4B5E-AB9A-993254FBA597}" type="presOf" srcId="{4C074F0A-3D9C-4BE5-AF29-CDBE84050CDF}" destId="{3E1870E5-0DF8-4B7A-8BB5-C55EA24F3916}" srcOrd="1" destOrd="0" presId="urn:microsoft.com/office/officeart/2005/8/layout/list1"/>
    <dgm:cxn modelId="{49AFEBFB-F64E-4028-A4D7-D08FE62FBFC1}" srcId="{39C703FB-71B2-4E44-B141-D57C0E9CF1F1}" destId="{BB170426-6963-47AD-8588-EBA40812EC4D}" srcOrd="0" destOrd="0" parTransId="{A6187793-3096-48AB-8544-977026567181}" sibTransId="{FFDE6AB8-E7FD-467D-BE17-10384873C760}"/>
    <dgm:cxn modelId="{B7057ADE-1324-44CB-8851-6D3FA9946263}" srcId="{4C074F0A-3D9C-4BE5-AF29-CDBE84050CDF}" destId="{10F4AFC2-9B64-45C4-83CA-64E4BA2029C5}" srcOrd="0" destOrd="0" parTransId="{6ED8C380-0044-49A5-9E08-2B7D96C9BBB8}" sibTransId="{F76A075B-AEC2-4332-8BFB-55FD57D55D4D}"/>
    <dgm:cxn modelId="{21C46748-784A-4906-A2FD-EB765AF3B115}" srcId="{0B132120-6FD7-46B3-9B05-91D8DB78A65E}" destId="{39C703FB-71B2-4E44-B141-D57C0E9CF1F1}" srcOrd="0" destOrd="0" parTransId="{7D7F2EC8-2805-436F-B7D3-A35FA79D65BD}" sibTransId="{661E0F86-A83F-43A9-ADCA-712E8178CEC9}"/>
    <dgm:cxn modelId="{97A55427-DD70-4D99-8639-95812F3E1B51}" type="presOf" srcId="{BB170426-6963-47AD-8588-EBA40812EC4D}" destId="{9C79B56D-0F46-4497-81D4-C6A722291E6C}" srcOrd="0" destOrd="0" presId="urn:microsoft.com/office/officeart/2005/8/layout/list1"/>
    <dgm:cxn modelId="{7FBE3BB9-CD8F-4483-B9C0-F39E8CF0CB25}" type="presOf" srcId="{0B132120-6FD7-46B3-9B05-91D8DB78A65E}" destId="{FD662739-B963-4B95-A7DD-8D9A28BA502E}" srcOrd="0" destOrd="0" presId="urn:microsoft.com/office/officeart/2005/8/layout/list1"/>
    <dgm:cxn modelId="{81190B25-DECD-44D5-9B8F-651D47ACA07C}" type="presOf" srcId="{641456B9-6089-4F89-BAC9-1D9A00775D4F}" destId="{79AE5B8C-C03F-4237-A62F-D8800C014CCA}" srcOrd="0" destOrd="0" presId="urn:microsoft.com/office/officeart/2005/8/layout/list1"/>
    <dgm:cxn modelId="{03A17DD4-8D3C-42D1-B0CA-8C8ED325E4D5}" type="presParOf" srcId="{FD662739-B963-4B95-A7DD-8D9A28BA502E}" destId="{757DE4B1-8BD8-4E75-9574-601FF9E71503}" srcOrd="0" destOrd="0" presId="urn:microsoft.com/office/officeart/2005/8/layout/list1"/>
    <dgm:cxn modelId="{3314605C-3432-4D75-A715-D41736EC13E1}" type="presParOf" srcId="{757DE4B1-8BD8-4E75-9574-601FF9E71503}" destId="{A6EAFF73-E562-4DED-BA87-3F84E5CA2AED}" srcOrd="0" destOrd="0" presId="urn:microsoft.com/office/officeart/2005/8/layout/list1"/>
    <dgm:cxn modelId="{8F17B9FD-0791-4D0E-B5E7-031B0D98B1C3}" type="presParOf" srcId="{757DE4B1-8BD8-4E75-9574-601FF9E71503}" destId="{B62013A1-F1BB-415F-BC5E-9835FAA45B8A}" srcOrd="1" destOrd="0" presId="urn:microsoft.com/office/officeart/2005/8/layout/list1"/>
    <dgm:cxn modelId="{F57F0038-C918-4631-BCA6-ECBA6A708048}" type="presParOf" srcId="{FD662739-B963-4B95-A7DD-8D9A28BA502E}" destId="{5009885A-5EE3-4381-8E65-D88E1226D49E}" srcOrd="1" destOrd="0" presId="urn:microsoft.com/office/officeart/2005/8/layout/list1"/>
    <dgm:cxn modelId="{855E07BE-1A3F-479B-A0D2-DA003C864FE1}" type="presParOf" srcId="{FD662739-B963-4B95-A7DD-8D9A28BA502E}" destId="{9C79B56D-0F46-4497-81D4-C6A722291E6C}" srcOrd="2" destOrd="0" presId="urn:microsoft.com/office/officeart/2005/8/layout/list1"/>
    <dgm:cxn modelId="{37505157-25B6-4C4D-9960-BC1C33BD74A3}" type="presParOf" srcId="{FD662739-B963-4B95-A7DD-8D9A28BA502E}" destId="{1A3E936A-4A64-4DCF-A9C1-CF58719CAC5C}" srcOrd="3" destOrd="0" presId="urn:microsoft.com/office/officeart/2005/8/layout/list1"/>
    <dgm:cxn modelId="{C6698F16-5056-4718-97C2-B5497C5D5CD5}" type="presParOf" srcId="{FD662739-B963-4B95-A7DD-8D9A28BA502E}" destId="{79FE3D35-E6B5-44D0-9CCA-9B94CCE25C93}" srcOrd="4" destOrd="0" presId="urn:microsoft.com/office/officeart/2005/8/layout/list1"/>
    <dgm:cxn modelId="{3EC27C75-7D71-4AB8-8B1D-D7BDBA220D4B}" type="presParOf" srcId="{79FE3D35-E6B5-44D0-9CCA-9B94CCE25C93}" destId="{860FF29E-EA0F-46B2-88D9-BF2766C45516}" srcOrd="0" destOrd="0" presId="urn:microsoft.com/office/officeart/2005/8/layout/list1"/>
    <dgm:cxn modelId="{6F94B5B5-759B-4570-B0B5-C2A12FBFEE8A}" type="presParOf" srcId="{79FE3D35-E6B5-44D0-9CCA-9B94CCE25C93}" destId="{3E1870E5-0DF8-4B7A-8BB5-C55EA24F3916}" srcOrd="1" destOrd="0" presId="urn:microsoft.com/office/officeart/2005/8/layout/list1"/>
    <dgm:cxn modelId="{4E5C0CE0-85E7-4349-A518-9CA47400AA93}" type="presParOf" srcId="{FD662739-B963-4B95-A7DD-8D9A28BA502E}" destId="{BA73DE0D-4299-4DF5-B699-40A4CA4452AA}" srcOrd="5" destOrd="0" presId="urn:microsoft.com/office/officeart/2005/8/layout/list1"/>
    <dgm:cxn modelId="{9A81C335-FF32-4EC6-81A4-8EFE94F0F69A}" type="presParOf" srcId="{FD662739-B963-4B95-A7DD-8D9A28BA502E}" destId="{4C70167E-221A-4962-B75D-A498C2E41C31}" srcOrd="6" destOrd="0" presId="urn:microsoft.com/office/officeart/2005/8/layout/list1"/>
    <dgm:cxn modelId="{BB43916A-2410-4B52-A9DD-04B85D1DC252}" type="presParOf" srcId="{FD662739-B963-4B95-A7DD-8D9A28BA502E}" destId="{08941EB8-7121-49FD-9286-2950D1482E2D}" srcOrd="7" destOrd="0" presId="urn:microsoft.com/office/officeart/2005/8/layout/list1"/>
    <dgm:cxn modelId="{6BE8DAF2-79B9-463C-8358-564EF7BD346C}" type="presParOf" srcId="{FD662739-B963-4B95-A7DD-8D9A28BA502E}" destId="{D373D4B8-5723-4A73-8CB3-EFB439EBCA04}" srcOrd="8" destOrd="0" presId="urn:microsoft.com/office/officeart/2005/8/layout/list1"/>
    <dgm:cxn modelId="{8338543A-16A6-4693-A38F-20757F0D7E5C}" type="presParOf" srcId="{D373D4B8-5723-4A73-8CB3-EFB439EBCA04}" destId="{21BC54F2-15C5-4FFC-9C8B-822A2D6CB66A}" srcOrd="0" destOrd="0" presId="urn:microsoft.com/office/officeart/2005/8/layout/list1"/>
    <dgm:cxn modelId="{BBB0C9A5-B649-4175-9C3B-4AF79A6227F9}" type="presParOf" srcId="{D373D4B8-5723-4A73-8CB3-EFB439EBCA04}" destId="{A532F9BE-A3CB-44FA-B319-BF22DC8FFD01}" srcOrd="1" destOrd="0" presId="urn:microsoft.com/office/officeart/2005/8/layout/list1"/>
    <dgm:cxn modelId="{A88C8882-0DC0-4A94-B978-2F80FD169658}" type="presParOf" srcId="{FD662739-B963-4B95-A7DD-8D9A28BA502E}" destId="{A421E6FE-F2C7-40D4-B8FE-D3CEF29B9DF6}" srcOrd="9" destOrd="0" presId="urn:microsoft.com/office/officeart/2005/8/layout/list1"/>
    <dgm:cxn modelId="{E547B710-E468-4CFC-B1A0-4C0EC1F291A0}" type="presParOf" srcId="{FD662739-B963-4B95-A7DD-8D9A28BA502E}" destId="{79AE5B8C-C03F-4237-A62F-D8800C014CC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036A68-9972-41D6-950C-45996C23A4B1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pPr latinLnBrk="1"/>
          <a:endParaRPr lang="ko-KR" altLang="en-US"/>
        </a:p>
      </dgm:t>
    </dgm:pt>
    <dgm:pt modelId="{A2D6C185-1134-45B8-9E19-E353F67A8E9F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HY얕은샘물M" pitchFamily="18" charset="-127"/>
              <a:ea typeface="HY얕은샘물M" pitchFamily="18" charset="-127"/>
            </a:rPr>
            <a:t>정보기술을 이용하는 공공서비스의 정보</a:t>
          </a:r>
          <a:endParaRPr lang="ko-KR" altLang="en-US" sz="3200" dirty="0"/>
        </a:p>
      </dgm:t>
    </dgm:pt>
    <dgm:pt modelId="{AC494790-E72E-47B3-88C2-D6006071B451}" type="parTrans" cxnId="{58B12FD2-8C5E-45FD-AB6A-490DE1B54C92}">
      <dgm:prSet/>
      <dgm:spPr/>
      <dgm:t>
        <a:bodyPr/>
        <a:lstStyle/>
        <a:p>
          <a:pPr latinLnBrk="1"/>
          <a:endParaRPr lang="ko-KR" altLang="en-US"/>
        </a:p>
      </dgm:t>
    </dgm:pt>
    <dgm:pt modelId="{F0B3C7C8-FE1F-4897-9619-D70A0E26AE24}" type="sibTrans" cxnId="{58B12FD2-8C5E-45FD-AB6A-490DE1B54C92}">
      <dgm:prSet/>
      <dgm:spPr/>
      <dgm:t>
        <a:bodyPr/>
        <a:lstStyle/>
        <a:p>
          <a:pPr latinLnBrk="1"/>
          <a:endParaRPr lang="ko-KR" altLang="en-US"/>
        </a:p>
      </dgm:t>
    </dgm:pt>
    <dgm:pt modelId="{DF7156C5-C541-4DD7-BB43-51B860088FD7}">
      <dgm:prSet phldrT="[텍스트]" custT="1"/>
      <dgm:spPr/>
      <dgm:t>
        <a:bodyPr/>
        <a:lstStyle/>
        <a:p>
          <a:pPr latinLnBrk="1"/>
          <a:r>
            <a:rPr lang="en-US" altLang="ko-KR" sz="320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3200" dirty="0" smtClean="0">
              <a:latin typeface="HY얕은샘물M" pitchFamily="18" charset="-127"/>
              <a:ea typeface="HY얕은샘물M" pitchFamily="18" charset="-127"/>
            </a:rPr>
            <a:t>를 이용하는 정부활동의 개혁</a:t>
          </a:r>
          <a:endParaRPr lang="ko-KR" altLang="en-US" sz="3200" dirty="0"/>
        </a:p>
      </dgm:t>
    </dgm:pt>
    <dgm:pt modelId="{418075A9-78FF-41A1-8656-A08F902235F6}" type="parTrans" cxnId="{E63BA0FD-BD27-4634-A5CD-ADFA4764B83B}">
      <dgm:prSet/>
      <dgm:spPr/>
      <dgm:t>
        <a:bodyPr/>
        <a:lstStyle/>
        <a:p>
          <a:pPr latinLnBrk="1"/>
          <a:endParaRPr lang="ko-KR" altLang="en-US"/>
        </a:p>
      </dgm:t>
    </dgm:pt>
    <dgm:pt modelId="{D3799AA2-F7E9-4D73-87D0-9E9889141DD7}" type="sibTrans" cxnId="{E63BA0FD-BD27-4634-A5CD-ADFA4764B83B}">
      <dgm:prSet/>
      <dgm:spPr/>
      <dgm:t>
        <a:bodyPr/>
        <a:lstStyle/>
        <a:p>
          <a:pPr latinLnBrk="1"/>
          <a:endParaRPr lang="ko-KR" altLang="en-US"/>
        </a:p>
      </dgm:t>
    </dgm:pt>
    <dgm:pt modelId="{93D0ACC9-A84E-4C44-A17C-DBC6AB50BA08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HY얕은샘물M" pitchFamily="18" charset="-127"/>
              <a:ea typeface="HY얕은샘물M" pitchFamily="18" charset="-127"/>
            </a:rPr>
            <a:t>정부의 변형과 정보의 의사소통을 적용</a:t>
          </a:r>
          <a:r>
            <a:rPr lang="en-US" altLang="ko-KR" sz="3200" dirty="0" smtClean="0">
              <a:latin typeface="HY얕은샘물M" pitchFamily="18" charset="-127"/>
              <a:ea typeface="HY얕은샘물M" pitchFamily="18" charset="-127"/>
            </a:rPr>
            <a:t> </a:t>
          </a:r>
          <a:endParaRPr lang="ko-KR" altLang="en-US" sz="3200" dirty="0"/>
        </a:p>
      </dgm:t>
    </dgm:pt>
    <dgm:pt modelId="{E3FE64E9-685E-435F-AD1C-7A4918F98BAE}" type="parTrans" cxnId="{99169547-43F6-43AD-B053-189F7D6C2FAE}">
      <dgm:prSet/>
      <dgm:spPr/>
      <dgm:t>
        <a:bodyPr/>
        <a:lstStyle/>
        <a:p>
          <a:pPr latinLnBrk="1"/>
          <a:endParaRPr lang="ko-KR" altLang="en-US"/>
        </a:p>
      </dgm:t>
    </dgm:pt>
    <dgm:pt modelId="{2726ED80-2A82-4426-ACD8-593A9317A7A7}" type="sibTrans" cxnId="{99169547-43F6-43AD-B053-189F7D6C2FAE}">
      <dgm:prSet/>
      <dgm:spPr/>
      <dgm:t>
        <a:bodyPr/>
        <a:lstStyle/>
        <a:p>
          <a:pPr latinLnBrk="1"/>
          <a:endParaRPr lang="ko-KR" altLang="en-US"/>
        </a:p>
      </dgm:t>
    </dgm:pt>
    <dgm:pt modelId="{EDEACCCA-97D0-4233-8736-9F04CAE26BAB}">
      <dgm:prSet custT="1"/>
      <dgm:spPr/>
      <dgm:t>
        <a:bodyPr/>
        <a:lstStyle/>
        <a:p>
          <a:pPr latinLnBrk="1"/>
          <a:r>
            <a:rPr lang="en-US" altLang="ko-KR" sz="320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3200" dirty="0" smtClean="0">
              <a:latin typeface="HY얕은샘물M" pitchFamily="18" charset="-127"/>
              <a:ea typeface="HY얕은샘물M" pitchFamily="18" charset="-127"/>
            </a:rPr>
            <a:t>를 이용하는 정부일의 시민참여</a:t>
          </a:r>
        </a:p>
      </dgm:t>
    </dgm:pt>
    <dgm:pt modelId="{A3972BF3-A014-4545-9B5A-13F37ABC885A}" type="parTrans" cxnId="{FC1E8B75-D750-465E-B5CB-69FC11A0AF59}">
      <dgm:prSet/>
      <dgm:spPr/>
      <dgm:t>
        <a:bodyPr/>
        <a:lstStyle/>
        <a:p>
          <a:pPr latinLnBrk="1"/>
          <a:endParaRPr lang="ko-KR" altLang="en-US"/>
        </a:p>
      </dgm:t>
    </dgm:pt>
    <dgm:pt modelId="{1E9EE690-2204-465C-A8AC-251397520D5A}" type="sibTrans" cxnId="{FC1E8B75-D750-465E-B5CB-69FC11A0AF59}">
      <dgm:prSet/>
      <dgm:spPr/>
      <dgm:t>
        <a:bodyPr/>
        <a:lstStyle/>
        <a:p>
          <a:pPr latinLnBrk="1"/>
          <a:endParaRPr lang="ko-KR" altLang="en-US"/>
        </a:p>
      </dgm:t>
    </dgm:pt>
    <dgm:pt modelId="{ECADB55E-9A2F-42DA-B662-820C3B837229}" type="pres">
      <dgm:prSet presAssocID="{B0036A68-9972-41D6-950C-45996C23A4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A3CF75-0951-418D-B421-B94CD9CDA45C}" type="pres">
      <dgm:prSet presAssocID="{A2D6C185-1134-45B8-9E19-E353F67A8E9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35FD853-5DB8-48E0-97B3-BEBC34D45F97}" type="pres">
      <dgm:prSet presAssocID="{F0B3C7C8-FE1F-4897-9619-D70A0E26AE24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3230B99-1892-4664-A89E-C24A46720E48}" type="pres">
      <dgm:prSet presAssocID="{F0B3C7C8-FE1F-4897-9619-D70A0E26AE24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BC4F918F-EAD3-4999-A1D6-99DADA118F99}" type="pres">
      <dgm:prSet presAssocID="{DF7156C5-C541-4DD7-BB43-51B860088FD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334954-7558-4982-8751-3EC5481CD857}" type="pres">
      <dgm:prSet presAssocID="{D3799AA2-F7E9-4D73-87D0-9E9889141DD7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F7AFDE3-D73F-41D6-B293-E6DC4A1EA15B}" type="pres">
      <dgm:prSet presAssocID="{D3799AA2-F7E9-4D73-87D0-9E9889141DD7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E8877E58-16F1-4951-9CAE-1E02C7DC3402}" type="pres">
      <dgm:prSet presAssocID="{93D0ACC9-A84E-4C44-A17C-DBC6AB50BA0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975787-106E-42FF-8446-6832B8C261F6}" type="pres">
      <dgm:prSet presAssocID="{2726ED80-2A82-4426-ACD8-593A9317A7A7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8931AA9-FA51-40D6-9A2A-9F2523BDDA61}" type="pres">
      <dgm:prSet presAssocID="{2726ED80-2A82-4426-ACD8-593A9317A7A7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C4E3E91-405F-489F-8F34-8933E53230A3}" type="pres">
      <dgm:prSet presAssocID="{EDEACCCA-97D0-4233-8736-9F04CAE26BAB}" presName="node" presStyleLbl="node1" presStyleIdx="3" presStyleCnt="4" custLinFactNeighborX="572" custLinFactNeighborY="48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204CB55-4DF7-46EA-818D-8BDB03B7405F}" type="presOf" srcId="{D3799AA2-F7E9-4D73-87D0-9E9889141DD7}" destId="{8F7AFDE3-D73F-41D6-B293-E6DC4A1EA15B}" srcOrd="1" destOrd="0" presId="urn:microsoft.com/office/officeart/2005/8/layout/process1"/>
    <dgm:cxn modelId="{A90DEE0E-BF86-469C-83A7-1D6138DB3D4E}" type="presOf" srcId="{F0B3C7C8-FE1F-4897-9619-D70A0E26AE24}" destId="{635FD853-5DB8-48E0-97B3-BEBC34D45F97}" srcOrd="0" destOrd="0" presId="urn:microsoft.com/office/officeart/2005/8/layout/process1"/>
    <dgm:cxn modelId="{161AA104-B66D-4A3D-A73D-B2A219FF81B5}" type="presOf" srcId="{EDEACCCA-97D0-4233-8736-9F04CAE26BAB}" destId="{0C4E3E91-405F-489F-8F34-8933E53230A3}" srcOrd="0" destOrd="0" presId="urn:microsoft.com/office/officeart/2005/8/layout/process1"/>
    <dgm:cxn modelId="{F0C1CE5D-4E41-47FF-A965-BA88BFC2C8E2}" type="presOf" srcId="{2726ED80-2A82-4426-ACD8-593A9317A7A7}" destId="{0A975787-106E-42FF-8446-6832B8C261F6}" srcOrd="0" destOrd="0" presId="urn:microsoft.com/office/officeart/2005/8/layout/process1"/>
    <dgm:cxn modelId="{1FD18E0C-17EC-4647-8B12-8C4F7A7AA918}" type="presOf" srcId="{93D0ACC9-A84E-4C44-A17C-DBC6AB50BA08}" destId="{E8877E58-16F1-4951-9CAE-1E02C7DC3402}" srcOrd="0" destOrd="0" presId="urn:microsoft.com/office/officeart/2005/8/layout/process1"/>
    <dgm:cxn modelId="{DC59FFB6-60E7-4188-A102-E18BBCDF860F}" type="presOf" srcId="{DF7156C5-C541-4DD7-BB43-51B860088FD7}" destId="{BC4F918F-EAD3-4999-A1D6-99DADA118F99}" srcOrd="0" destOrd="0" presId="urn:microsoft.com/office/officeart/2005/8/layout/process1"/>
    <dgm:cxn modelId="{298D00BD-B934-4B3B-BF29-6152B5A55E5E}" type="presOf" srcId="{D3799AA2-F7E9-4D73-87D0-9E9889141DD7}" destId="{04334954-7558-4982-8751-3EC5481CD857}" srcOrd="0" destOrd="0" presId="urn:microsoft.com/office/officeart/2005/8/layout/process1"/>
    <dgm:cxn modelId="{88AC8F16-B908-43A1-825A-F1C364A079B4}" type="presOf" srcId="{A2D6C185-1134-45B8-9E19-E353F67A8E9F}" destId="{3AA3CF75-0951-418D-B421-B94CD9CDA45C}" srcOrd="0" destOrd="0" presId="urn:microsoft.com/office/officeart/2005/8/layout/process1"/>
    <dgm:cxn modelId="{9FF35769-EFCC-4A98-9A6D-763A71DF4F2D}" type="presOf" srcId="{F0B3C7C8-FE1F-4897-9619-D70A0E26AE24}" destId="{33230B99-1892-4664-A89E-C24A46720E48}" srcOrd="1" destOrd="0" presId="urn:microsoft.com/office/officeart/2005/8/layout/process1"/>
    <dgm:cxn modelId="{BD2F8405-02FE-4BFC-A39A-F6E30B98354F}" type="presOf" srcId="{2726ED80-2A82-4426-ACD8-593A9317A7A7}" destId="{B8931AA9-FA51-40D6-9A2A-9F2523BDDA61}" srcOrd="1" destOrd="0" presId="urn:microsoft.com/office/officeart/2005/8/layout/process1"/>
    <dgm:cxn modelId="{99169547-43F6-43AD-B053-189F7D6C2FAE}" srcId="{B0036A68-9972-41D6-950C-45996C23A4B1}" destId="{93D0ACC9-A84E-4C44-A17C-DBC6AB50BA08}" srcOrd="2" destOrd="0" parTransId="{E3FE64E9-685E-435F-AD1C-7A4918F98BAE}" sibTransId="{2726ED80-2A82-4426-ACD8-593A9317A7A7}"/>
    <dgm:cxn modelId="{9B5072DE-32F4-46DB-8630-AF60ED0DBFF0}" type="presOf" srcId="{B0036A68-9972-41D6-950C-45996C23A4B1}" destId="{ECADB55E-9A2F-42DA-B662-820C3B837229}" srcOrd="0" destOrd="0" presId="urn:microsoft.com/office/officeart/2005/8/layout/process1"/>
    <dgm:cxn modelId="{FC1E8B75-D750-465E-B5CB-69FC11A0AF59}" srcId="{B0036A68-9972-41D6-950C-45996C23A4B1}" destId="{EDEACCCA-97D0-4233-8736-9F04CAE26BAB}" srcOrd="3" destOrd="0" parTransId="{A3972BF3-A014-4545-9B5A-13F37ABC885A}" sibTransId="{1E9EE690-2204-465C-A8AC-251397520D5A}"/>
    <dgm:cxn modelId="{58B12FD2-8C5E-45FD-AB6A-490DE1B54C92}" srcId="{B0036A68-9972-41D6-950C-45996C23A4B1}" destId="{A2D6C185-1134-45B8-9E19-E353F67A8E9F}" srcOrd="0" destOrd="0" parTransId="{AC494790-E72E-47B3-88C2-D6006071B451}" sibTransId="{F0B3C7C8-FE1F-4897-9619-D70A0E26AE24}"/>
    <dgm:cxn modelId="{E63BA0FD-BD27-4634-A5CD-ADFA4764B83B}" srcId="{B0036A68-9972-41D6-950C-45996C23A4B1}" destId="{DF7156C5-C541-4DD7-BB43-51B860088FD7}" srcOrd="1" destOrd="0" parTransId="{418075A9-78FF-41A1-8656-A08F902235F6}" sibTransId="{D3799AA2-F7E9-4D73-87D0-9E9889141DD7}"/>
    <dgm:cxn modelId="{850FB3D4-52A8-401F-BCF6-41D90A3C511C}" type="presParOf" srcId="{ECADB55E-9A2F-42DA-B662-820C3B837229}" destId="{3AA3CF75-0951-418D-B421-B94CD9CDA45C}" srcOrd="0" destOrd="0" presId="urn:microsoft.com/office/officeart/2005/8/layout/process1"/>
    <dgm:cxn modelId="{6F1272DF-7567-4341-9379-FA406BAE1320}" type="presParOf" srcId="{ECADB55E-9A2F-42DA-B662-820C3B837229}" destId="{635FD853-5DB8-48E0-97B3-BEBC34D45F97}" srcOrd="1" destOrd="0" presId="urn:microsoft.com/office/officeart/2005/8/layout/process1"/>
    <dgm:cxn modelId="{B014A1E3-6E51-439B-91AB-7EFDF7F9E8F5}" type="presParOf" srcId="{635FD853-5DB8-48E0-97B3-BEBC34D45F97}" destId="{33230B99-1892-4664-A89E-C24A46720E48}" srcOrd="0" destOrd="0" presId="urn:microsoft.com/office/officeart/2005/8/layout/process1"/>
    <dgm:cxn modelId="{69F76A15-5CC9-46CD-8606-4D99A5B73A9C}" type="presParOf" srcId="{ECADB55E-9A2F-42DA-B662-820C3B837229}" destId="{BC4F918F-EAD3-4999-A1D6-99DADA118F99}" srcOrd="2" destOrd="0" presId="urn:microsoft.com/office/officeart/2005/8/layout/process1"/>
    <dgm:cxn modelId="{7851802F-B980-45BF-86A9-F1890D756B40}" type="presParOf" srcId="{ECADB55E-9A2F-42DA-B662-820C3B837229}" destId="{04334954-7558-4982-8751-3EC5481CD857}" srcOrd="3" destOrd="0" presId="urn:microsoft.com/office/officeart/2005/8/layout/process1"/>
    <dgm:cxn modelId="{12ADFF1F-6E4D-495B-B9A1-055A9C918090}" type="presParOf" srcId="{04334954-7558-4982-8751-3EC5481CD857}" destId="{8F7AFDE3-D73F-41D6-B293-E6DC4A1EA15B}" srcOrd="0" destOrd="0" presId="urn:microsoft.com/office/officeart/2005/8/layout/process1"/>
    <dgm:cxn modelId="{4C8FB417-5435-4A70-AE04-6EC0E8374E45}" type="presParOf" srcId="{ECADB55E-9A2F-42DA-B662-820C3B837229}" destId="{E8877E58-16F1-4951-9CAE-1E02C7DC3402}" srcOrd="4" destOrd="0" presId="urn:microsoft.com/office/officeart/2005/8/layout/process1"/>
    <dgm:cxn modelId="{F47D761E-5C7B-482E-B933-2C970565FCC4}" type="presParOf" srcId="{ECADB55E-9A2F-42DA-B662-820C3B837229}" destId="{0A975787-106E-42FF-8446-6832B8C261F6}" srcOrd="5" destOrd="0" presId="urn:microsoft.com/office/officeart/2005/8/layout/process1"/>
    <dgm:cxn modelId="{100062F7-8F9B-4565-8281-BF8ACEF92C84}" type="presParOf" srcId="{0A975787-106E-42FF-8446-6832B8C261F6}" destId="{B8931AA9-FA51-40D6-9A2A-9F2523BDDA61}" srcOrd="0" destOrd="0" presId="urn:microsoft.com/office/officeart/2005/8/layout/process1"/>
    <dgm:cxn modelId="{F72B205D-D323-4C4F-A331-7BA49A5AF0F1}" type="presParOf" srcId="{ECADB55E-9A2F-42DA-B662-820C3B837229}" destId="{0C4E3E91-405F-489F-8F34-8933E53230A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DBDB2B-0942-4C1C-B8CE-C158E66FECA1}" type="doc">
      <dgm:prSet loTypeId="urn:microsoft.com/office/officeart/2005/8/layout/cycle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latinLnBrk="1"/>
          <a:endParaRPr lang="ko-KR" altLang="en-US"/>
        </a:p>
      </dgm:t>
    </dgm:pt>
    <dgm:pt modelId="{D93D1EBF-69D1-4240-AA66-3F7A9E472EC4}">
      <dgm:prSet phldrT="[텍스트]" custT="1"/>
      <dgm:spPr/>
      <dgm:t>
        <a:bodyPr/>
        <a:lstStyle/>
        <a:p>
          <a:pPr latinLnBrk="1"/>
          <a:r>
            <a:rPr lang="ko-KR" altLang="en-US" sz="2800" dirty="0" smtClean="0">
              <a:latin typeface="HY얕은샘물M" pitchFamily="18" charset="-127"/>
              <a:ea typeface="HY얕은샘물M" pitchFamily="18" charset="-127"/>
            </a:rPr>
            <a:t>데이터베이스의 통합</a:t>
          </a:r>
          <a:endParaRPr lang="ko-KR" altLang="en-US" sz="2800" dirty="0">
            <a:latin typeface="HY얕은샘물M" pitchFamily="18" charset="-127"/>
            <a:ea typeface="HY얕은샘물M" pitchFamily="18" charset="-127"/>
          </a:endParaRPr>
        </a:p>
      </dgm:t>
    </dgm:pt>
    <dgm:pt modelId="{9EE1A0AE-B7D3-4AB4-A1E5-37416A06602D}" type="parTrans" cxnId="{5979D664-34AE-4D47-A97C-A32F81E1AFCE}">
      <dgm:prSet/>
      <dgm:spPr/>
      <dgm:t>
        <a:bodyPr/>
        <a:lstStyle/>
        <a:p>
          <a:pPr latinLnBrk="1"/>
          <a:endParaRPr lang="ko-KR" altLang="en-US"/>
        </a:p>
      </dgm:t>
    </dgm:pt>
    <dgm:pt modelId="{6A652CF6-0A13-4884-8EF9-264E398FFA59}" type="sibTrans" cxnId="{5979D664-34AE-4D47-A97C-A32F81E1AFCE}">
      <dgm:prSet/>
      <dgm:spPr/>
      <dgm:t>
        <a:bodyPr/>
        <a:lstStyle/>
        <a:p>
          <a:pPr latinLnBrk="1"/>
          <a:endParaRPr lang="ko-KR" altLang="en-US"/>
        </a:p>
      </dgm:t>
    </dgm:pt>
    <dgm:pt modelId="{AE2198D7-79CA-4EB7-9A23-4516E9F446BF}">
      <dgm:prSet phldrT="[텍스트]" custT="1"/>
      <dgm:spPr/>
      <dgm:t>
        <a:bodyPr/>
        <a:lstStyle/>
        <a:p>
          <a:pPr latinLnBrk="1"/>
          <a:r>
            <a:rPr lang="ko-KR" altLang="en-US" sz="2800" dirty="0" smtClean="0">
              <a:latin typeface="HY얕은샘물M" pitchFamily="18" charset="-127"/>
              <a:ea typeface="HY얕은샘물M" pitchFamily="18" charset="-127"/>
            </a:rPr>
            <a:t>서비스융합</a:t>
          </a:r>
          <a:endParaRPr lang="ko-KR" altLang="en-US" sz="2800" dirty="0">
            <a:latin typeface="HY얕은샘물M" pitchFamily="18" charset="-127"/>
            <a:ea typeface="HY얕은샘물M" pitchFamily="18" charset="-127"/>
          </a:endParaRPr>
        </a:p>
      </dgm:t>
    </dgm:pt>
    <dgm:pt modelId="{9228CBB1-1C17-4F85-9B56-F0217C0772F4}" type="parTrans" cxnId="{7C8E37DD-FC68-4722-AFB0-399EE23D4666}">
      <dgm:prSet/>
      <dgm:spPr/>
      <dgm:t>
        <a:bodyPr/>
        <a:lstStyle/>
        <a:p>
          <a:pPr latinLnBrk="1"/>
          <a:endParaRPr lang="ko-KR" altLang="en-US"/>
        </a:p>
      </dgm:t>
    </dgm:pt>
    <dgm:pt modelId="{3726C710-58CB-455A-B3C7-5F3ADF75504A}" type="sibTrans" cxnId="{7C8E37DD-FC68-4722-AFB0-399EE23D4666}">
      <dgm:prSet/>
      <dgm:spPr/>
      <dgm:t>
        <a:bodyPr/>
        <a:lstStyle/>
        <a:p>
          <a:pPr latinLnBrk="1"/>
          <a:endParaRPr lang="ko-KR" altLang="en-US"/>
        </a:p>
      </dgm:t>
    </dgm:pt>
    <dgm:pt modelId="{0ECC9C30-AA54-47D8-BB45-6FF100F4463B}">
      <dgm:prSet phldrT="[텍스트]" custT="1"/>
      <dgm:spPr/>
      <dgm:t>
        <a:bodyPr/>
        <a:lstStyle/>
        <a:p>
          <a:pPr latinLnBrk="1"/>
          <a:r>
            <a:rPr lang="ko-KR" altLang="en-US" sz="2800" dirty="0" smtClean="0">
              <a:latin typeface="HY얕은샘물M" pitchFamily="18" charset="-127"/>
              <a:ea typeface="HY얕은샘물M" pitchFamily="18" charset="-127"/>
            </a:rPr>
            <a:t>디지털융합</a:t>
          </a:r>
          <a:endParaRPr lang="ko-KR" altLang="en-US" sz="2800" dirty="0">
            <a:latin typeface="HY얕은샘물M" pitchFamily="18" charset="-127"/>
            <a:ea typeface="HY얕은샘물M" pitchFamily="18" charset="-127"/>
          </a:endParaRPr>
        </a:p>
      </dgm:t>
    </dgm:pt>
    <dgm:pt modelId="{8F385163-3409-45E9-865C-B70029519935}" type="parTrans" cxnId="{F138607A-6122-4874-BEB1-27AA7982CC3D}">
      <dgm:prSet/>
      <dgm:spPr/>
      <dgm:t>
        <a:bodyPr/>
        <a:lstStyle/>
        <a:p>
          <a:pPr latinLnBrk="1"/>
          <a:endParaRPr lang="ko-KR" altLang="en-US"/>
        </a:p>
      </dgm:t>
    </dgm:pt>
    <dgm:pt modelId="{9200B90B-0678-400A-B939-E8015FCDB931}" type="sibTrans" cxnId="{F138607A-6122-4874-BEB1-27AA7982CC3D}">
      <dgm:prSet/>
      <dgm:spPr/>
      <dgm:t>
        <a:bodyPr/>
        <a:lstStyle/>
        <a:p>
          <a:pPr latinLnBrk="1"/>
          <a:endParaRPr lang="ko-KR" altLang="en-US"/>
        </a:p>
      </dgm:t>
    </dgm:pt>
    <dgm:pt modelId="{58DEAB80-0CF3-4F7B-B7EB-A0666BBB1D5F}" type="pres">
      <dgm:prSet presAssocID="{BADBDB2B-0942-4C1C-B8CE-C158E66FECA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67586E-2CE8-49DB-A228-528EEF7F000E}" type="pres">
      <dgm:prSet presAssocID="{D93D1EBF-69D1-4240-AA66-3F7A9E472EC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86E430-348F-4D42-9EF1-1548DDBDD66E}" type="pres">
      <dgm:prSet presAssocID="{D93D1EBF-69D1-4240-AA66-3F7A9E472EC4}" presName="spNode" presStyleCnt="0"/>
      <dgm:spPr/>
    </dgm:pt>
    <dgm:pt modelId="{B28DE6CB-BD70-4B99-B4AF-A04A7E299701}" type="pres">
      <dgm:prSet presAssocID="{6A652CF6-0A13-4884-8EF9-264E398FFA59}" presName="sibTrans" presStyleLbl="sibTrans1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50DFFF50-4D96-41F8-AC42-9C2A89771CD3}" type="pres">
      <dgm:prSet presAssocID="{AE2198D7-79CA-4EB7-9A23-4516E9F446B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5D106A3-7C75-49C2-AA9E-FDBD4A7AB3F8}" type="pres">
      <dgm:prSet presAssocID="{AE2198D7-79CA-4EB7-9A23-4516E9F446BF}" presName="spNode" presStyleCnt="0"/>
      <dgm:spPr/>
    </dgm:pt>
    <dgm:pt modelId="{0087C3DF-7B74-4FF6-96CC-99F82EA28DBE}" type="pres">
      <dgm:prSet presAssocID="{3726C710-58CB-455A-B3C7-5F3ADF75504A}" presName="sibTrans" presStyleLbl="sibTrans1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FA900D33-433F-4631-98AF-3A493C64EA2D}" type="pres">
      <dgm:prSet presAssocID="{0ECC9C30-AA54-47D8-BB45-6FF100F446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7EC944-34DF-485C-93C0-34372A758EE3}" type="pres">
      <dgm:prSet presAssocID="{0ECC9C30-AA54-47D8-BB45-6FF100F4463B}" presName="spNode" presStyleCnt="0"/>
      <dgm:spPr/>
    </dgm:pt>
    <dgm:pt modelId="{CCB3B8B4-B865-47DC-A48F-6B56B88A4EA0}" type="pres">
      <dgm:prSet presAssocID="{9200B90B-0678-400A-B939-E8015FCDB931}" presName="sibTrans" presStyleLbl="sibTrans1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F6E38729-DAEF-45FC-9241-E7867A175235}" type="presOf" srcId="{BADBDB2B-0942-4C1C-B8CE-C158E66FECA1}" destId="{58DEAB80-0CF3-4F7B-B7EB-A0666BBB1D5F}" srcOrd="0" destOrd="0" presId="urn:microsoft.com/office/officeart/2005/8/layout/cycle6"/>
    <dgm:cxn modelId="{6F3F18B6-5CB7-4EFF-9833-5CCFC77B6478}" type="presOf" srcId="{3726C710-58CB-455A-B3C7-5F3ADF75504A}" destId="{0087C3DF-7B74-4FF6-96CC-99F82EA28DBE}" srcOrd="0" destOrd="0" presId="urn:microsoft.com/office/officeart/2005/8/layout/cycle6"/>
    <dgm:cxn modelId="{5979D664-34AE-4D47-A97C-A32F81E1AFCE}" srcId="{BADBDB2B-0942-4C1C-B8CE-C158E66FECA1}" destId="{D93D1EBF-69D1-4240-AA66-3F7A9E472EC4}" srcOrd="0" destOrd="0" parTransId="{9EE1A0AE-B7D3-4AB4-A1E5-37416A06602D}" sibTransId="{6A652CF6-0A13-4884-8EF9-264E398FFA59}"/>
    <dgm:cxn modelId="{88DD4041-60B5-41EA-AC41-DCA572D685F5}" type="presOf" srcId="{9200B90B-0678-400A-B939-E8015FCDB931}" destId="{CCB3B8B4-B865-47DC-A48F-6B56B88A4EA0}" srcOrd="0" destOrd="0" presId="urn:microsoft.com/office/officeart/2005/8/layout/cycle6"/>
    <dgm:cxn modelId="{E944B6D9-A1E1-4DB0-AF04-D8E4066F0A03}" type="presOf" srcId="{6A652CF6-0A13-4884-8EF9-264E398FFA59}" destId="{B28DE6CB-BD70-4B99-B4AF-A04A7E299701}" srcOrd="0" destOrd="0" presId="urn:microsoft.com/office/officeart/2005/8/layout/cycle6"/>
    <dgm:cxn modelId="{E527D288-3F8B-4D00-8986-C6E0D6925121}" type="presOf" srcId="{D93D1EBF-69D1-4240-AA66-3F7A9E472EC4}" destId="{3167586E-2CE8-49DB-A228-528EEF7F000E}" srcOrd="0" destOrd="0" presId="urn:microsoft.com/office/officeart/2005/8/layout/cycle6"/>
    <dgm:cxn modelId="{F138607A-6122-4874-BEB1-27AA7982CC3D}" srcId="{BADBDB2B-0942-4C1C-B8CE-C158E66FECA1}" destId="{0ECC9C30-AA54-47D8-BB45-6FF100F4463B}" srcOrd="2" destOrd="0" parTransId="{8F385163-3409-45E9-865C-B70029519935}" sibTransId="{9200B90B-0678-400A-B939-E8015FCDB931}"/>
    <dgm:cxn modelId="{42A25F38-D83D-4AF2-8D48-34AD99825B0A}" type="presOf" srcId="{AE2198D7-79CA-4EB7-9A23-4516E9F446BF}" destId="{50DFFF50-4D96-41F8-AC42-9C2A89771CD3}" srcOrd="0" destOrd="0" presId="urn:microsoft.com/office/officeart/2005/8/layout/cycle6"/>
    <dgm:cxn modelId="{7C8E37DD-FC68-4722-AFB0-399EE23D4666}" srcId="{BADBDB2B-0942-4C1C-B8CE-C158E66FECA1}" destId="{AE2198D7-79CA-4EB7-9A23-4516E9F446BF}" srcOrd="1" destOrd="0" parTransId="{9228CBB1-1C17-4F85-9B56-F0217C0772F4}" sibTransId="{3726C710-58CB-455A-B3C7-5F3ADF75504A}"/>
    <dgm:cxn modelId="{7E7331B0-CD59-4448-801E-4582B2AA958E}" type="presOf" srcId="{0ECC9C30-AA54-47D8-BB45-6FF100F4463B}" destId="{FA900D33-433F-4631-98AF-3A493C64EA2D}" srcOrd="0" destOrd="0" presId="urn:microsoft.com/office/officeart/2005/8/layout/cycle6"/>
    <dgm:cxn modelId="{9EA94D69-0A5D-4805-8D15-B1423063BCB5}" type="presParOf" srcId="{58DEAB80-0CF3-4F7B-B7EB-A0666BBB1D5F}" destId="{3167586E-2CE8-49DB-A228-528EEF7F000E}" srcOrd="0" destOrd="0" presId="urn:microsoft.com/office/officeart/2005/8/layout/cycle6"/>
    <dgm:cxn modelId="{41331045-DEBE-40A4-A41D-18CBE50F50A2}" type="presParOf" srcId="{58DEAB80-0CF3-4F7B-B7EB-A0666BBB1D5F}" destId="{1386E430-348F-4D42-9EF1-1548DDBDD66E}" srcOrd="1" destOrd="0" presId="urn:microsoft.com/office/officeart/2005/8/layout/cycle6"/>
    <dgm:cxn modelId="{CC84B1BB-D7D5-4EE1-BD16-F093E49E737A}" type="presParOf" srcId="{58DEAB80-0CF3-4F7B-B7EB-A0666BBB1D5F}" destId="{B28DE6CB-BD70-4B99-B4AF-A04A7E299701}" srcOrd="2" destOrd="0" presId="urn:microsoft.com/office/officeart/2005/8/layout/cycle6"/>
    <dgm:cxn modelId="{61A20710-3565-483A-A1FF-4A67AE3F3C46}" type="presParOf" srcId="{58DEAB80-0CF3-4F7B-B7EB-A0666BBB1D5F}" destId="{50DFFF50-4D96-41F8-AC42-9C2A89771CD3}" srcOrd="3" destOrd="0" presId="urn:microsoft.com/office/officeart/2005/8/layout/cycle6"/>
    <dgm:cxn modelId="{5DB6FDA5-B7DF-4DC8-9FE6-043982DE4ACD}" type="presParOf" srcId="{58DEAB80-0CF3-4F7B-B7EB-A0666BBB1D5F}" destId="{A5D106A3-7C75-49C2-AA9E-FDBD4A7AB3F8}" srcOrd="4" destOrd="0" presId="urn:microsoft.com/office/officeart/2005/8/layout/cycle6"/>
    <dgm:cxn modelId="{47FB79F8-6660-42E4-89C8-68B844344400}" type="presParOf" srcId="{58DEAB80-0CF3-4F7B-B7EB-A0666BBB1D5F}" destId="{0087C3DF-7B74-4FF6-96CC-99F82EA28DBE}" srcOrd="5" destOrd="0" presId="urn:microsoft.com/office/officeart/2005/8/layout/cycle6"/>
    <dgm:cxn modelId="{8ED8FFAA-78E0-43E4-A027-D495C35B013E}" type="presParOf" srcId="{58DEAB80-0CF3-4F7B-B7EB-A0666BBB1D5F}" destId="{FA900D33-433F-4631-98AF-3A493C64EA2D}" srcOrd="6" destOrd="0" presId="urn:microsoft.com/office/officeart/2005/8/layout/cycle6"/>
    <dgm:cxn modelId="{92D369D0-D444-4099-865D-C8AA8727851D}" type="presParOf" srcId="{58DEAB80-0CF3-4F7B-B7EB-A0666BBB1D5F}" destId="{F57EC944-34DF-485C-93C0-34372A758EE3}" srcOrd="7" destOrd="0" presId="urn:microsoft.com/office/officeart/2005/8/layout/cycle6"/>
    <dgm:cxn modelId="{69FE4EA7-84C0-469B-8720-767C55BEABB2}" type="presParOf" srcId="{58DEAB80-0CF3-4F7B-B7EB-A0666BBB1D5F}" destId="{CCB3B8B4-B865-47DC-A48F-6B56B88A4EA0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692C8A-B898-498F-A25C-175148FC2987}" type="doc">
      <dgm:prSet loTypeId="urn:microsoft.com/office/officeart/2005/8/layout/vList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pPr latinLnBrk="1"/>
          <a:endParaRPr lang="ko-KR" altLang="en-US"/>
        </a:p>
      </dgm:t>
    </dgm:pt>
    <dgm:pt modelId="{FF03A68A-14FF-42C4-8A6F-B872D3CAD8F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도시환경악화는 새로운 도시관리시스템을 필요로 한다</a:t>
          </a:r>
          <a:r>
            <a:rPr lang="en-US" altLang="ko-KR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도시문제를 해결하기 위한 사회비용이 급격하게 증가했다</a:t>
          </a:r>
          <a:r>
            <a:rPr lang="en-US" altLang="ko-KR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시민요구의 다양성과 정책시스템의 민주화는 새로운 공공서비스와 직업을 만든다</a:t>
          </a:r>
          <a:r>
            <a:rPr lang="en-US" altLang="ko-KR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어떤 지방자체단체는 유비쿼터스 공공서비스규정 시스템을 설계하기 위해 노력한다</a:t>
          </a:r>
          <a:r>
            <a:rPr lang="en-US" altLang="ko-KR" sz="20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endParaRPr lang="ko-KR" altLang="en-US" sz="2000" dirty="0">
            <a:solidFill>
              <a:schemeClr val="bg1"/>
            </a:solidFill>
            <a:latin typeface="HY얕은샘물M" pitchFamily="18" charset="-127"/>
            <a:ea typeface="HY얕은샘물M" pitchFamily="18" charset="-127"/>
          </a:endParaRPr>
        </a:p>
      </dgm:t>
    </dgm:pt>
    <dgm:pt modelId="{2F321D9B-FC44-419A-B006-1DB865B7A222}" type="parTrans" cxnId="{078765F9-4075-4919-82C4-D5C10F1BB6D9}">
      <dgm:prSet/>
      <dgm:spPr/>
      <dgm:t>
        <a:bodyPr/>
        <a:lstStyle/>
        <a:p>
          <a:pPr latinLnBrk="1"/>
          <a:endParaRPr lang="ko-KR" altLang="en-US"/>
        </a:p>
      </dgm:t>
    </dgm:pt>
    <dgm:pt modelId="{89BA7E3D-A86F-496B-9954-4E220452EA9D}" type="sibTrans" cxnId="{078765F9-4075-4919-82C4-D5C10F1BB6D9}">
      <dgm:prSet/>
      <dgm:spPr/>
      <dgm:t>
        <a:bodyPr/>
        <a:lstStyle/>
        <a:p>
          <a:pPr latinLnBrk="1"/>
          <a:endParaRPr lang="ko-KR" altLang="en-US"/>
        </a:p>
      </dgm:t>
    </dgm:pt>
    <dgm:pt modelId="{1B0F6D26-2E2D-4D05-8F37-84A6D4F30309}">
      <dgm:prSet phldrT="[텍스트]" custT="1"/>
      <dgm:spPr/>
      <dgm:t>
        <a:bodyPr/>
        <a:lstStyle/>
        <a:p>
          <a:pPr latinLnBrk="1"/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광주시는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 세가지 주요계획으로 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광주계획을 설립했다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하지만 이 계획은 한계를 가진다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제주의 경우와 같이 기초경제기반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디지털 장치융합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각 정보 시스템의 통합을 설립하지 않았다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이 계획은 유비쿼터스 광주를 만들기 위한 정책방향을 제안하지만 이것을 수행하기 위한 특별한 프로그램은 없다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000" dirty="0">
            <a:solidFill>
              <a:schemeClr val="tx1"/>
            </a:solidFill>
            <a:latin typeface="HY얕은샘물M" pitchFamily="18" charset="-127"/>
            <a:ea typeface="HY얕은샘물M" pitchFamily="18" charset="-127"/>
          </a:endParaRPr>
        </a:p>
      </dgm:t>
    </dgm:pt>
    <dgm:pt modelId="{35BB5655-F517-4A2A-A894-1778E48D8840}" type="parTrans" cxnId="{FBE10409-B53F-4942-AE9B-33184E986099}">
      <dgm:prSet/>
      <dgm:spPr/>
      <dgm:t>
        <a:bodyPr/>
        <a:lstStyle/>
        <a:p>
          <a:pPr latinLnBrk="1"/>
          <a:endParaRPr lang="ko-KR" altLang="en-US"/>
        </a:p>
      </dgm:t>
    </dgm:pt>
    <dgm:pt modelId="{234002F8-3649-4410-A66F-1B81DB19AE12}" type="sibTrans" cxnId="{FBE10409-B53F-4942-AE9B-33184E986099}">
      <dgm:prSet/>
      <dgm:spPr/>
      <dgm:t>
        <a:bodyPr/>
        <a:lstStyle/>
        <a:p>
          <a:pPr latinLnBrk="1"/>
          <a:endParaRPr lang="ko-KR" altLang="en-US"/>
        </a:p>
      </dgm:t>
    </dgm:pt>
    <dgm:pt modelId="{EC9F3710-37B3-4B4E-9FD4-A58901EA6233}">
      <dgm:prSet phldrT="[텍스트]" custT="1"/>
      <dgm:spPr/>
      <dgm:t>
        <a:bodyPr/>
        <a:lstStyle/>
        <a:p>
          <a:pPr latinLnBrk="1"/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수원</a:t>
          </a:r>
          <a:r>
            <a:rPr lang="en-US" altLang="ko-KR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인천의 송도</a:t>
          </a:r>
          <a:r>
            <a:rPr lang="en-US" altLang="ko-KR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서울의 상암동</a:t>
          </a:r>
          <a:r>
            <a:rPr lang="en-US" altLang="ko-KR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울릉군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과 같은 도시들은 유비쿼터스 도시를 만들거나 유비쿼터스 계획을 수행하려고 노력한다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하지만 기초경계구조를 설립하지 않았기 때문에 유비쿼터스 공공서비스를 만들거나 유비쿼터스계획을 수행하는데 어떤 불만을 갖는 것에 대한 정책 방향을 제시한다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000" dirty="0">
            <a:solidFill>
              <a:schemeClr val="tx1"/>
            </a:solidFill>
            <a:latin typeface="HY얕은샘물M" pitchFamily="18" charset="-127"/>
            <a:ea typeface="HY얕은샘물M" pitchFamily="18" charset="-127"/>
          </a:endParaRPr>
        </a:p>
      </dgm:t>
    </dgm:pt>
    <dgm:pt modelId="{78983F20-A1D6-4F3D-8BEB-4A97CD474EF2}" type="parTrans" cxnId="{04080FE0-1F73-4EE9-9C8C-E851BFCAEF7A}">
      <dgm:prSet/>
      <dgm:spPr/>
      <dgm:t>
        <a:bodyPr/>
        <a:lstStyle/>
        <a:p>
          <a:pPr latinLnBrk="1"/>
          <a:endParaRPr lang="ko-KR" altLang="en-US"/>
        </a:p>
      </dgm:t>
    </dgm:pt>
    <dgm:pt modelId="{885C5ACA-DEDB-45AF-BF95-C3CB8FA053F3}" type="sibTrans" cxnId="{04080FE0-1F73-4EE9-9C8C-E851BFCAEF7A}">
      <dgm:prSet/>
      <dgm:spPr/>
      <dgm:t>
        <a:bodyPr/>
        <a:lstStyle/>
        <a:p>
          <a:pPr latinLnBrk="1"/>
          <a:endParaRPr lang="ko-KR" altLang="en-US"/>
        </a:p>
      </dgm:t>
    </dgm:pt>
    <dgm:pt modelId="{17C11485-57CB-4B3F-AE56-BE8BF7F93066}">
      <dgm:prSet phldrT="[텍스트]" custT="1"/>
      <dgm:spPr/>
      <dgm:t>
        <a:bodyPr/>
        <a:lstStyle/>
        <a:p>
          <a:pPr latinLnBrk="1"/>
          <a:r>
            <a:rPr lang="ko-KR" altLang="en-US" sz="2400" b="1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제주도는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 멋진 도시와 멋진 여행도시의 유비쿼터스계획을 실행하기 위해 노력한다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전자는 시민 생활환경에 초점을 맞추고 후자는 유비쿼터스여행시스템을 강조한다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전자는 도시교통감지 네트워크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도시교통위치기반서비스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텔레매틱스 테스트베드 도시로 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3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가지 계획을 가진다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후자는 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생태감시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u-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물 자원 관리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그리고 </a:t>
          </a:r>
          <a:r>
            <a:rPr lang="en-US" altLang="ko-KR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환경 관리정보 서비스계획으로 구성한다</a:t>
          </a:r>
          <a:r>
            <a:rPr lang="en-US" altLang="ko-KR" sz="1300" dirty="0" smtClean="0">
              <a:solidFill>
                <a:schemeClr val="tx1"/>
              </a:solidFill>
              <a:latin typeface="HY나무B" pitchFamily="18" charset="-127"/>
              <a:ea typeface="HY나무B" pitchFamily="18" charset="-127"/>
            </a:rPr>
            <a:t>. </a:t>
          </a:r>
          <a:endParaRPr lang="ko-KR" altLang="en-US" sz="1300" dirty="0">
            <a:solidFill>
              <a:schemeClr val="tx1"/>
            </a:solidFill>
          </a:endParaRPr>
        </a:p>
      </dgm:t>
    </dgm:pt>
    <dgm:pt modelId="{96CDDC45-F07E-4268-BCFA-1BC6E3763DF0}" type="sibTrans" cxnId="{26E284A5-9F2F-4777-88AA-1460D7C43FCD}">
      <dgm:prSet/>
      <dgm:spPr/>
      <dgm:t>
        <a:bodyPr/>
        <a:lstStyle/>
        <a:p>
          <a:pPr latinLnBrk="1"/>
          <a:endParaRPr lang="ko-KR" altLang="en-US"/>
        </a:p>
      </dgm:t>
    </dgm:pt>
    <dgm:pt modelId="{1A63876D-E6BC-4C4E-A2E4-5C640A8071F1}" type="parTrans" cxnId="{26E284A5-9F2F-4777-88AA-1460D7C43FCD}">
      <dgm:prSet/>
      <dgm:spPr/>
      <dgm:t>
        <a:bodyPr/>
        <a:lstStyle/>
        <a:p>
          <a:pPr latinLnBrk="1"/>
          <a:endParaRPr lang="ko-KR" altLang="en-US"/>
        </a:p>
      </dgm:t>
    </dgm:pt>
    <dgm:pt modelId="{5AC0E833-BD1C-40DC-B4C3-E49230BC3028}" type="pres">
      <dgm:prSet presAssocID="{C9692C8A-B898-498F-A25C-175148FC29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195DAF-6CCB-4157-B119-2A8FD13BD75D}" type="pres">
      <dgm:prSet presAssocID="{FF03A68A-14FF-42C4-8A6F-B872D3CAD8F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D8CA89-0219-4C3E-8606-8C6A2B487C94}" type="pres">
      <dgm:prSet presAssocID="{89BA7E3D-A86F-496B-9954-4E220452EA9D}" presName="spacer" presStyleCnt="0"/>
      <dgm:spPr/>
    </dgm:pt>
    <dgm:pt modelId="{942E5273-5998-49D5-9B68-3B8B29BE393C}" type="pres">
      <dgm:prSet presAssocID="{17C11485-57CB-4B3F-AE56-BE8BF7F9306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FD0E0AE-5FB8-4A59-8967-2680C21F8F98}" type="pres">
      <dgm:prSet presAssocID="{96CDDC45-F07E-4268-BCFA-1BC6E3763DF0}" presName="spacer" presStyleCnt="0"/>
      <dgm:spPr/>
    </dgm:pt>
    <dgm:pt modelId="{D5ACF974-E051-43DD-B407-B8924BCAB8FE}" type="pres">
      <dgm:prSet presAssocID="{1B0F6D26-2E2D-4D05-8F37-84A6D4F3030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346262-6AFB-418A-980A-3B4FDEB9C0B3}" type="pres">
      <dgm:prSet presAssocID="{234002F8-3649-4410-A66F-1B81DB19AE12}" presName="spacer" presStyleCnt="0"/>
      <dgm:spPr/>
    </dgm:pt>
    <dgm:pt modelId="{7AF933C2-E731-439A-9CE8-3F7220F18373}" type="pres">
      <dgm:prSet presAssocID="{EC9F3710-37B3-4B4E-9FD4-A58901EA62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78765F9-4075-4919-82C4-D5C10F1BB6D9}" srcId="{C9692C8A-B898-498F-A25C-175148FC2987}" destId="{FF03A68A-14FF-42C4-8A6F-B872D3CAD8F5}" srcOrd="0" destOrd="0" parTransId="{2F321D9B-FC44-419A-B006-1DB865B7A222}" sibTransId="{89BA7E3D-A86F-496B-9954-4E220452EA9D}"/>
    <dgm:cxn modelId="{DDCC4963-97FD-48B4-94C5-EE6B75E29368}" type="presOf" srcId="{C9692C8A-B898-498F-A25C-175148FC2987}" destId="{5AC0E833-BD1C-40DC-B4C3-E49230BC3028}" srcOrd="0" destOrd="0" presId="urn:microsoft.com/office/officeart/2005/8/layout/vList2"/>
    <dgm:cxn modelId="{A9700340-6EC4-4357-A2EB-C2BE76A6F76D}" type="presOf" srcId="{17C11485-57CB-4B3F-AE56-BE8BF7F93066}" destId="{942E5273-5998-49D5-9B68-3B8B29BE393C}" srcOrd="0" destOrd="0" presId="urn:microsoft.com/office/officeart/2005/8/layout/vList2"/>
    <dgm:cxn modelId="{26E284A5-9F2F-4777-88AA-1460D7C43FCD}" srcId="{C9692C8A-B898-498F-A25C-175148FC2987}" destId="{17C11485-57CB-4B3F-AE56-BE8BF7F93066}" srcOrd="1" destOrd="0" parTransId="{1A63876D-E6BC-4C4E-A2E4-5C640A8071F1}" sibTransId="{96CDDC45-F07E-4268-BCFA-1BC6E3763DF0}"/>
    <dgm:cxn modelId="{04080FE0-1F73-4EE9-9C8C-E851BFCAEF7A}" srcId="{C9692C8A-B898-498F-A25C-175148FC2987}" destId="{EC9F3710-37B3-4B4E-9FD4-A58901EA6233}" srcOrd="3" destOrd="0" parTransId="{78983F20-A1D6-4F3D-8BEB-4A97CD474EF2}" sibTransId="{885C5ACA-DEDB-45AF-BF95-C3CB8FA053F3}"/>
    <dgm:cxn modelId="{FBE10409-B53F-4942-AE9B-33184E986099}" srcId="{C9692C8A-B898-498F-A25C-175148FC2987}" destId="{1B0F6D26-2E2D-4D05-8F37-84A6D4F30309}" srcOrd="2" destOrd="0" parTransId="{35BB5655-F517-4A2A-A894-1778E48D8840}" sibTransId="{234002F8-3649-4410-A66F-1B81DB19AE12}"/>
    <dgm:cxn modelId="{E28748A7-A343-49D3-9B4E-CCABBF3E2CDF}" type="presOf" srcId="{EC9F3710-37B3-4B4E-9FD4-A58901EA6233}" destId="{7AF933C2-E731-439A-9CE8-3F7220F18373}" srcOrd="0" destOrd="0" presId="urn:microsoft.com/office/officeart/2005/8/layout/vList2"/>
    <dgm:cxn modelId="{34E68F78-86BC-447B-861B-6BD9892BFA9D}" type="presOf" srcId="{FF03A68A-14FF-42C4-8A6F-B872D3CAD8F5}" destId="{C4195DAF-6CCB-4157-B119-2A8FD13BD75D}" srcOrd="0" destOrd="0" presId="urn:microsoft.com/office/officeart/2005/8/layout/vList2"/>
    <dgm:cxn modelId="{393AFA28-AE2A-4580-B2C0-AE2CCEACE7BF}" type="presOf" srcId="{1B0F6D26-2E2D-4D05-8F37-84A6D4F30309}" destId="{D5ACF974-E051-43DD-B407-B8924BCAB8FE}" srcOrd="0" destOrd="0" presId="urn:microsoft.com/office/officeart/2005/8/layout/vList2"/>
    <dgm:cxn modelId="{02DBB5CB-1FD2-4803-AC99-0C39A9E9B8CA}" type="presParOf" srcId="{5AC0E833-BD1C-40DC-B4C3-E49230BC3028}" destId="{C4195DAF-6CCB-4157-B119-2A8FD13BD75D}" srcOrd="0" destOrd="0" presId="urn:microsoft.com/office/officeart/2005/8/layout/vList2"/>
    <dgm:cxn modelId="{CECCEA45-9A73-46F0-B167-7F2FADEFB2A8}" type="presParOf" srcId="{5AC0E833-BD1C-40DC-B4C3-E49230BC3028}" destId="{1ED8CA89-0219-4C3E-8606-8C6A2B487C94}" srcOrd="1" destOrd="0" presId="urn:microsoft.com/office/officeart/2005/8/layout/vList2"/>
    <dgm:cxn modelId="{BF494121-13E7-48F4-8289-34E704F57FFC}" type="presParOf" srcId="{5AC0E833-BD1C-40DC-B4C3-E49230BC3028}" destId="{942E5273-5998-49D5-9B68-3B8B29BE393C}" srcOrd="2" destOrd="0" presId="urn:microsoft.com/office/officeart/2005/8/layout/vList2"/>
    <dgm:cxn modelId="{9DB5EA73-B4D6-4FE8-991D-9F28A3307B59}" type="presParOf" srcId="{5AC0E833-BD1C-40DC-B4C3-E49230BC3028}" destId="{FFD0E0AE-5FB8-4A59-8967-2680C21F8F98}" srcOrd="3" destOrd="0" presId="urn:microsoft.com/office/officeart/2005/8/layout/vList2"/>
    <dgm:cxn modelId="{C69C5E2B-0DB2-4607-9D16-EBD7D59E7DA6}" type="presParOf" srcId="{5AC0E833-BD1C-40DC-B4C3-E49230BC3028}" destId="{D5ACF974-E051-43DD-B407-B8924BCAB8FE}" srcOrd="4" destOrd="0" presId="urn:microsoft.com/office/officeart/2005/8/layout/vList2"/>
    <dgm:cxn modelId="{D8EB37A8-4271-4BB7-B6EB-180059B13FBE}" type="presParOf" srcId="{5AC0E833-BD1C-40DC-B4C3-E49230BC3028}" destId="{09346262-6AFB-418A-980A-3B4FDEB9C0B3}" srcOrd="5" destOrd="0" presId="urn:microsoft.com/office/officeart/2005/8/layout/vList2"/>
    <dgm:cxn modelId="{B1CAF9B7-190D-4318-8E76-A5511C06198B}" type="presParOf" srcId="{5AC0E833-BD1C-40DC-B4C3-E49230BC3028}" destId="{7AF933C2-E731-439A-9CE8-3F7220F1837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70789A-20C8-4939-8FC4-A6E9AF4F8A39}" type="doc">
      <dgm:prSet loTypeId="urn:microsoft.com/office/officeart/2005/8/layout/vList2" loCatId="list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pPr latinLnBrk="1"/>
          <a:endParaRPr lang="ko-KR" altLang="en-US"/>
        </a:p>
      </dgm:t>
    </dgm:pt>
    <dgm:pt modelId="{845AFD03-84B8-4C03-9290-E0B4987FFE6B}">
      <dgm:prSet/>
      <dgm:spPr/>
      <dgm:t>
        <a:bodyPr/>
        <a:lstStyle/>
        <a:p>
          <a:pPr latinLnBrk="1"/>
          <a:r>
            <a:rPr lang="ko-KR" altLang="en-US" dirty="0" smtClean="0">
              <a:latin typeface="HY얕은샘물M" pitchFamily="18" charset="-127"/>
              <a:ea typeface="HY얕은샘물M" pitchFamily="18" charset="-127"/>
            </a:rPr>
            <a:t>앞장에 근거하여 유비쿼터스 지방자치단체의 정책대안 제시</a:t>
          </a:r>
          <a:endParaRPr lang="ko-KR" altLang="en-US" dirty="0">
            <a:latin typeface="HY얕은샘물M" pitchFamily="18" charset="-127"/>
            <a:ea typeface="HY얕은샘물M" pitchFamily="18" charset="-127"/>
          </a:endParaRPr>
        </a:p>
      </dgm:t>
    </dgm:pt>
    <dgm:pt modelId="{7CAAFDF1-2547-4BDE-81C8-80CF71CCF00F}" type="parTrans" cxnId="{7E183FFB-2F42-4BBB-8E76-695C764A959D}">
      <dgm:prSet/>
      <dgm:spPr/>
      <dgm:t>
        <a:bodyPr/>
        <a:lstStyle/>
        <a:p>
          <a:pPr latinLnBrk="1"/>
          <a:endParaRPr lang="ko-KR" altLang="en-US"/>
        </a:p>
      </dgm:t>
    </dgm:pt>
    <dgm:pt modelId="{06C52366-0541-4FE8-BBB1-1A77BF541808}" type="sibTrans" cxnId="{7E183FFB-2F42-4BBB-8E76-695C764A959D}">
      <dgm:prSet/>
      <dgm:spPr/>
      <dgm:t>
        <a:bodyPr/>
        <a:lstStyle/>
        <a:p>
          <a:pPr latinLnBrk="1"/>
          <a:endParaRPr lang="ko-KR" altLang="en-US"/>
        </a:p>
      </dgm:t>
    </dgm:pt>
    <dgm:pt modelId="{E60C92D5-5942-482F-8614-94C70D1EA31B}">
      <dgm:prSet custT="1"/>
      <dgm:spPr/>
      <dgm:t>
        <a:bodyPr/>
        <a:lstStyle/>
        <a:p>
          <a:pPr latinLnBrk="1"/>
          <a:r>
            <a:rPr lang="ko-KR" altLang="en-US" sz="2400" dirty="0" smtClean="0">
              <a:latin typeface="HY얕은샘물M" pitchFamily="18" charset="-127"/>
              <a:ea typeface="HY얕은샘물M" pitchFamily="18" charset="-127"/>
            </a:rPr>
            <a:t>유비쿼터스 공공서비스는 시민들의 생활 질 향상과 관련</a:t>
          </a:r>
          <a:endParaRPr lang="en-US" altLang="ko-KR" sz="2400" dirty="0" smtClean="0">
            <a:latin typeface="HY얕은샘물M" pitchFamily="18" charset="-127"/>
            <a:ea typeface="HY얕은샘물M" pitchFamily="18" charset="-127"/>
          </a:endParaRPr>
        </a:p>
      </dgm:t>
    </dgm:pt>
    <dgm:pt modelId="{BB559567-AC01-427A-B5A8-06D36F45D849}" type="sibTrans" cxnId="{FDF9D779-6008-4E4D-800E-2D356B2606CF}">
      <dgm:prSet/>
      <dgm:spPr/>
      <dgm:t>
        <a:bodyPr/>
        <a:lstStyle/>
        <a:p>
          <a:pPr latinLnBrk="1"/>
          <a:endParaRPr lang="ko-KR" altLang="en-US"/>
        </a:p>
      </dgm:t>
    </dgm:pt>
    <dgm:pt modelId="{AB7C8672-9E47-43C3-8E0C-F3F0CBFB16BA}" type="parTrans" cxnId="{FDF9D779-6008-4E4D-800E-2D356B2606CF}">
      <dgm:prSet/>
      <dgm:spPr/>
      <dgm:t>
        <a:bodyPr/>
        <a:lstStyle/>
        <a:p>
          <a:pPr latinLnBrk="1"/>
          <a:endParaRPr lang="ko-KR" altLang="en-US"/>
        </a:p>
      </dgm:t>
    </dgm:pt>
    <dgm:pt modelId="{62263004-A23F-4125-BC97-F534A3B84FCA}" type="pres">
      <dgm:prSet presAssocID="{2770789A-20C8-4939-8FC4-A6E9AF4F8A3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ABBD0E-E9CA-438E-B2E1-5F8A0F8FC702}" type="pres">
      <dgm:prSet presAssocID="{E60C92D5-5942-482F-8614-94C70D1EA31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171AA7-6FA1-4DCF-94E7-8D17AD136E6B}" type="pres">
      <dgm:prSet presAssocID="{BB559567-AC01-427A-B5A8-06D36F45D849}" presName="spacer" presStyleCnt="0"/>
      <dgm:spPr/>
    </dgm:pt>
    <dgm:pt modelId="{7B44F192-0A6E-4D79-A9AA-002599A6A042}" type="pres">
      <dgm:prSet presAssocID="{845AFD03-84B8-4C03-9290-E0B4987FFE6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7A32705-8803-4476-B56D-3E6BC89E9836}" type="presOf" srcId="{845AFD03-84B8-4C03-9290-E0B4987FFE6B}" destId="{7B44F192-0A6E-4D79-A9AA-002599A6A042}" srcOrd="0" destOrd="0" presId="urn:microsoft.com/office/officeart/2005/8/layout/vList2"/>
    <dgm:cxn modelId="{7E183FFB-2F42-4BBB-8E76-695C764A959D}" srcId="{2770789A-20C8-4939-8FC4-A6E9AF4F8A39}" destId="{845AFD03-84B8-4C03-9290-E0B4987FFE6B}" srcOrd="1" destOrd="0" parTransId="{7CAAFDF1-2547-4BDE-81C8-80CF71CCF00F}" sibTransId="{06C52366-0541-4FE8-BBB1-1A77BF541808}"/>
    <dgm:cxn modelId="{C1D4C64A-6385-436B-97E5-9EEF236DD633}" type="presOf" srcId="{E60C92D5-5942-482F-8614-94C70D1EA31B}" destId="{04ABBD0E-E9CA-438E-B2E1-5F8A0F8FC702}" srcOrd="0" destOrd="0" presId="urn:microsoft.com/office/officeart/2005/8/layout/vList2"/>
    <dgm:cxn modelId="{FDF9D779-6008-4E4D-800E-2D356B2606CF}" srcId="{2770789A-20C8-4939-8FC4-A6E9AF4F8A39}" destId="{E60C92D5-5942-482F-8614-94C70D1EA31B}" srcOrd="0" destOrd="0" parTransId="{AB7C8672-9E47-43C3-8E0C-F3F0CBFB16BA}" sibTransId="{BB559567-AC01-427A-B5A8-06D36F45D849}"/>
    <dgm:cxn modelId="{CAF98C47-A3EF-4390-BC47-D88937282EBB}" type="presOf" srcId="{2770789A-20C8-4939-8FC4-A6E9AF4F8A39}" destId="{62263004-A23F-4125-BC97-F534A3B84FCA}" srcOrd="0" destOrd="0" presId="urn:microsoft.com/office/officeart/2005/8/layout/vList2"/>
    <dgm:cxn modelId="{A8C9FC18-E797-43BC-9E5D-00E7B8EB7FE7}" type="presParOf" srcId="{62263004-A23F-4125-BC97-F534A3B84FCA}" destId="{04ABBD0E-E9CA-438E-B2E1-5F8A0F8FC702}" srcOrd="0" destOrd="0" presId="urn:microsoft.com/office/officeart/2005/8/layout/vList2"/>
    <dgm:cxn modelId="{7BC9E1C5-DF4E-4C0A-A836-DFEE6084F834}" type="presParOf" srcId="{62263004-A23F-4125-BC97-F534A3B84FCA}" destId="{AB171AA7-6FA1-4DCF-94E7-8D17AD136E6B}" srcOrd="1" destOrd="0" presId="urn:microsoft.com/office/officeart/2005/8/layout/vList2"/>
    <dgm:cxn modelId="{4F0EE0D5-25DE-4400-A8C8-B1C2F5662F18}" type="presParOf" srcId="{62263004-A23F-4125-BC97-F534A3B84FCA}" destId="{7B44F192-0A6E-4D79-A9AA-002599A6A04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1ADD32-2FD2-4790-A4F4-C494905B996E}" type="doc">
      <dgm:prSet loTypeId="urn:microsoft.com/office/officeart/2005/8/layout/defaul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5E2DDE5C-47EB-4CE8-89F4-3995BA43A5E7}">
      <dgm:prSet phldrT="[텍스트]" custT="1"/>
      <dgm:spPr/>
      <dgm:t>
        <a:bodyPr/>
        <a:lstStyle/>
        <a:p>
          <a:pPr algn="l" latinLnBrk="1"/>
          <a:r>
            <a:rPr lang="en-US" altLang="ko-KR" sz="2400" b="1" baseline="0" dirty="0" smtClean="0">
              <a:latin typeface="HY얕은샘물M" pitchFamily="18" charset="-127"/>
              <a:ea typeface="HY얕은샘물M" pitchFamily="18" charset="-127"/>
            </a:rPr>
            <a:t>1. </a:t>
          </a:r>
          <a:r>
            <a:rPr lang="ko-KR" altLang="en-US" sz="2400" b="1" baseline="0" dirty="0" smtClean="0">
              <a:latin typeface="HY얕은샘물M" pitchFamily="18" charset="-127"/>
              <a:ea typeface="HY얕은샘물M" pitchFamily="18" charset="-127"/>
            </a:rPr>
            <a:t>정보기술과 적용</a:t>
          </a:r>
          <a:endParaRPr lang="en-US" altLang="ko-KR" sz="2400" b="1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-EG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가 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를 소개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-UG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는 유비쿼터스 컴퓨팅 기술에 의해 설립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광대역 기술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무선이동네트워크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센서와 태그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-UG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는 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EG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와 비교해서 다양한 정보유형 설계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도시시설은 원격조절기반에 의해 관리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유지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정부일을 수행하고 공공서비스를 전달하는 효과 높임</a:t>
          </a:r>
          <a:endParaRPr lang="en-US" altLang="ko-KR" sz="2200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ko-KR" altLang="en-US" sz="1200" dirty="0">
            <a:latin typeface="HY얕은샘물M" pitchFamily="18" charset="-127"/>
            <a:ea typeface="HY얕은샘물M" pitchFamily="18" charset="-127"/>
          </a:endParaRPr>
        </a:p>
      </dgm:t>
    </dgm:pt>
    <dgm:pt modelId="{7C94CD1C-3F6F-4F05-AD36-D1FAD3F711FB}" type="parTrans" cxnId="{69BE5364-8DB9-4F85-AE97-733CA24D03FF}">
      <dgm:prSet/>
      <dgm:spPr/>
      <dgm:t>
        <a:bodyPr/>
        <a:lstStyle/>
        <a:p>
          <a:pPr latinLnBrk="1"/>
          <a:endParaRPr lang="ko-KR" altLang="en-US"/>
        </a:p>
      </dgm:t>
    </dgm:pt>
    <dgm:pt modelId="{F1ADE62A-04E4-4732-B8B1-F405B37E3F65}" type="sibTrans" cxnId="{69BE5364-8DB9-4F85-AE97-733CA24D03FF}">
      <dgm:prSet/>
      <dgm:spPr/>
      <dgm:t>
        <a:bodyPr/>
        <a:lstStyle/>
        <a:p>
          <a:pPr latinLnBrk="1"/>
          <a:endParaRPr lang="ko-KR" altLang="en-US"/>
        </a:p>
      </dgm:t>
    </dgm:pt>
    <dgm:pt modelId="{32B54DD4-9DF5-42B4-9D5B-8076C119E3CE}">
      <dgm:prSet phldrT="[텍스트]" custT="1"/>
      <dgm:spPr/>
      <dgm:t>
        <a:bodyPr/>
        <a:lstStyle/>
        <a:p>
          <a:pPr algn="l" latinLnBrk="1"/>
          <a:r>
            <a:rPr lang="en-US" altLang="ko-KR" sz="2400" dirty="0" smtClean="0">
              <a:latin typeface="HY얕은샘물M" pitchFamily="18" charset="-127"/>
              <a:ea typeface="HY얕은샘물M" pitchFamily="18" charset="-127"/>
            </a:rPr>
            <a:t>2.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디지털장치의 융합과 기초데이터베이스</a:t>
          </a:r>
          <a:endParaRPr lang="en-US" altLang="ko-KR" sz="240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-UG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컴퓨팅 환경은 네트워크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장치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상업조직 융합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정부는 컴퓨터 네트워크를 통합해야 함</a:t>
          </a:r>
          <a:endParaRPr lang="en-US" altLang="ko-KR" sz="2200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중앙정부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지방자치단체는 새로운 광대역 무선 네트워크를 구성해야 함</a:t>
          </a:r>
          <a:endParaRPr lang="en-US" altLang="ko-KR" sz="2200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디지털 장치 융합 강조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기초데이터베이스는 문서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오디오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비디오 정보를 가지고 토지 관련 데이터베이스로 통합</a:t>
          </a:r>
        </a:p>
      </dgm:t>
    </dgm:pt>
    <dgm:pt modelId="{512D061F-51E2-42B0-9C01-2346FCE8933C}" type="parTrans" cxnId="{4CCDFE93-6DD3-4B16-83F1-E4180A922FE4}">
      <dgm:prSet/>
      <dgm:spPr/>
      <dgm:t>
        <a:bodyPr/>
        <a:lstStyle/>
        <a:p>
          <a:pPr latinLnBrk="1"/>
          <a:endParaRPr lang="ko-KR" altLang="en-US"/>
        </a:p>
      </dgm:t>
    </dgm:pt>
    <dgm:pt modelId="{8C02841E-2690-4968-8CE0-295A7F8176BC}" type="sibTrans" cxnId="{4CCDFE93-6DD3-4B16-83F1-E4180A922FE4}">
      <dgm:prSet/>
      <dgm:spPr/>
      <dgm:t>
        <a:bodyPr/>
        <a:lstStyle/>
        <a:p>
          <a:pPr latinLnBrk="1"/>
          <a:endParaRPr lang="ko-KR" altLang="en-US"/>
        </a:p>
      </dgm:t>
    </dgm:pt>
    <dgm:pt modelId="{95AAD405-0BC5-4FC9-AF9B-D7E435B26C62}" type="pres">
      <dgm:prSet presAssocID="{6A1ADD32-2FD2-4790-A4F4-C494905B99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E85278-2211-4AC4-B4BF-0CBE9B2BFBB6}" type="pres">
      <dgm:prSet presAssocID="{5E2DDE5C-47EB-4CE8-89F4-3995BA43A5E7}" presName="node" presStyleLbl="node1" presStyleIdx="0" presStyleCnt="2" custScaleX="99206" custScaleY="14865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795BCA-67F0-48C2-A310-D650C6259525}" type="pres">
      <dgm:prSet presAssocID="{F1ADE62A-04E4-4732-B8B1-F405B37E3F65}" presName="sibTrans" presStyleCnt="0"/>
      <dgm:spPr/>
    </dgm:pt>
    <dgm:pt modelId="{701D72A5-F409-403A-BCB5-8C2BA68FE3C2}" type="pres">
      <dgm:prSet presAssocID="{32B54DD4-9DF5-42B4-9D5B-8076C119E3CE}" presName="node" presStyleLbl="node1" presStyleIdx="1" presStyleCnt="2" custScaleY="148844" custLinFactNeighborX="101" custLinFactNeighborY="9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9BE5364-8DB9-4F85-AE97-733CA24D03FF}" srcId="{6A1ADD32-2FD2-4790-A4F4-C494905B996E}" destId="{5E2DDE5C-47EB-4CE8-89F4-3995BA43A5E7}" srcOrd="0" destOrd="0" parTransId="{7C94CD1C-3F6F-4F05-AD36-D1FAD3F711FB}" sibTransId="{F1ADE62A-04E4-4732-B8B1-F405B37E3F65}"/>
    <dgm:cxn modelId="{9E0D70D8-1B06-49F9-99C0-888FB4C040E0}" type="presOf" srcId="{6A1ADD32-2FD2-4790-A4F4-C494905B996E}" destId="{95AAD405-0BC5-4FC9-AF9B-D7E435B26C62}" srcOrd="0" destOrd="0" presId="urn:microsoft.com/office/officeart/2005/8/layout/default"/>
    <dgm:cxn modelId="{388F60B3-CA94-4572-9795-4D451B0AF157}" type="presOf" srcId="{5E2DDE5C-47EB-4CE8-89F4-3995BA43A5E7}" destId="{CCE85278-2211-4AC4-B4BF-0CBE9B2BFBB6}" srcOrd="0" destOrd="0" presId="urn:microsoft.com/office/officeart/2005/8/layout/default"/>
    <dgm:cxn modelId="{28B4BE36-29FD-4884-BB34-AD4D541CAF7A}" type="presOf" srcId="{32B54DD4-9DF5-42B4-9D5B-8076C119E3CE}" destId="{701D72A5-F409-403A-BCB5-8C2BA68FE3C2}" srcOrd="0" destOrd="0" presId="urn:microsoft.com/office/officeart/2005/8/layout/default"/>
    <dgm:cxn modelId="{4CCDFE93-6DD3-4B16-83F1-E4180A922FE4}" srcId="{6A1ADD32-2FD2-4790-A4F4-C494905B996E}" destId="{32B54DD4-9DF5-42B4-9D5B-8076C119E3CE}" srcOrd="1" destOrd="0" parTransId="{512D061F-51E2-42B0-9C01-2346FCE8933C}" sibTransId="{8C02841E-2690-4968-8CE0-295A7F8176BC}"/>
    <dgm:cxn modelId="{0A4A6608-0951-4D16-A341-E09FD80FC133}" type="presParOf" srcId="{95AAD405-0BC5-4FC9-AF9B-D7E435B26C62}" destId="{CCE85278-2211-4AC4-B4BF-0CBE9B2BFBB6}" srcOrd="0" destOrd="0" presId="urn:microsoft.com/office/officeart/2005/8/layout/default"/>
    <dgm:cxn modelId="{9D77E764-119D-409A-A0A4-DC160F53A9B1}" type="presParOf" srcId="{95AAD405-0BC5-4FC9-AF9B-D7E435B26C62}" destId="{BE795BCA-67F0-48C2-A310-D650C6259525}" srcOrd="1" destOrd="0" presId="urn:microsoft.com/office/officeart/2005/8/layout/default"/>
    <dgm:cxn modelId="{B1EC40C3-F5A2-460B-A9EB-AF4205D46383}" type="presParOf" srcId="{95AAD405-0BC5-4FC9-AF9B-D7E435B26C62}" destId="{701D72A5-F409-403A-BCB5-8C2BA68FE3C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1ADD32-2FD2-4790-A4F4-C494905B996E}" type="doc">
      <dgm:prSet loTypeId="urn:microsoft.com/office/officeart/2005/8/layout/defaul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5E2DDE5C-47EB-4CE8-89F4-3995BA43A5E7}">
      <dgm:prSet phldrT="[텍스트]" custT="1"/>
      <dgm:spPr/>
      <dgm:t>
        <a:bodyPr/>
        <a:lstStyle/>
        <a:p>
          <a:pPr algn="l" latinLnBrk="1"/>
          <a:endParaRPr lang="en-US" altLang="ko-KR" sz="2400" b="1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400" b="1" baseline="0" dirty="0" smtClean="0">
              <a:latin typeface="HY얕은샘물M" pitchFamily="18" charset="-127"/>
              <a:ea typeface="HY얕은샘물M" pitchFamily="18" charset="-127"/>
            </a:rPr>
            <a:t>3. </a:t>
          </a:r>
          <a:r>
            <a:rPr lang="ko-KR" altLang="en-US" sz="2400" b="1" baseline="0" dirty="0" smtClean="0">
              <a:latin typeface="HY얕은샘물M" pitchFamily="18" charset="-127"/>
              <a:ea typeface="HY얕은샘물M" pitchFamily="18" charset="-127"/>
            </a:rPr>
            <a:t>공공서비스의 융합</a:t>
          </a:r>
          <a:endParaRPr lang="en-US" altLang="ko-KR" sz="2400" b="1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유비쿼터스컴퓨팅 환경아래 정부서비스 정책은 시민복지를 위해 공공서비스통합에 초점을 두어야 함</a:t>
          </a:r>
        </a:p>
        <a:p>
          <a:pPr algn="l" latinLnBrk="1"/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정부정책은 생산</a:t>
          </a:r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분배</a:t>
          </a:r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판매</a:t>
          </a:r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발전이 언제 어디서나 어느 장치로도 광대역네트워크를 유비쿼터스 서비스환경 건물에 집중해야 함</a:t>
          </a:r>
          <a:endParaRPr lang="en-US" altLang="ko-KR" sz="220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dirty="0" smtClean="0">
              <a:latin typeface="HY얕은샘물M" pitchFamily="18" charset="-127"/>
              <a:ea typeface="HY얕은샘물M" pitchFamily="18" charset="-127"/>
            </a:rPr>
            <a:t>이 과정은 공공서비스를 제공함으로써 정부기업에 적용가능</a:t>
          </a:r>
          <a:endParaRPr lang="en-US" altLang="ko-KR" sz="2200" b="1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en-US" altLang="ko-KR" sz="2200" b="1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ko-KR" altLang="en-US" sz="1200" dirty="0">
            <a:latin typeface="HY얕은샘물M" pitchFamily="18" charset="-127"/>
            <a:ea typeface="HY얕은샘물M" pitchFamily="18" charset="-127"/>
          </a:endParaRPr>
        </a:p>
      </dgm:t>
    </dgm:pt>
    <dgm:pt modelId="{7C94CD1C-3F6F-4F05-AD36-D1FAD3F711FB}" type="parTrans" cxnId="{69BE5364-8DB9-4F85-AE97-733CA24D03FF}">
      <dgm:prSet/>
      <dgm:spPr/>
      <dgm:t>
        <a:bodyPr/>
        <a:lstStyle/>
        <a:p>
          <a:pPr latinLnBrk="1"/>
          <a:endParaRPr lang="ko-KR" altLang="en-US"/>
        </a:p>
      </dgm:t>
    </dgm:pt>
    <dgm:pt modelId="{F1ADE62A-04E4-4732-B8B1-F405B37E3F65}" type="sibTrans" cxnId="{69BE5364-8DB9-4F85-AE97-733CA24D03FF}">
      <dgm:prSet/>
      <dgm:spPr/>
      <dgm:t>
        <a:bodyPr/>
        <a:lstStyle/>
        <a:p>
          <a:pPr latinLnBrk="1"/>
          <a:endParaRPr lang="ko-KR" altLang="en-US"/>
        </a:p>
      </dgm:t>
    </dgm:pt>
    <dgm:pt modelId="{32B54DD4-9DF5-42B4-9D5B-8076C119E3CE}">
      <dgm:prSet phldrT="[텍스트]" custT="1"/>
      <dgm:spPr/>
      <dgm:t>
        <a:bodyPr/>
        <a:lstStyle/>
        <a:p>
          <a:pPr algn="l" latinLnBrk="1"/>
          <a:endParaRPr lang="en-US" altLang="ko-KR" sz="240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en-US" altLang="ko-KR" sz="240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4.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디지털 융합을 위한 법과 시스템</a:t>
          </a:r>
          <a:endParaRPr lang="en-US" altLang="ko-KR" sz="2400" b="1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유비쿼터스 컴퓨팅 환경은 디지털 융합에 의해 설립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시민 복지를 위한 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UG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를 설립을 위해 디지털융합에서의 법과 시스템을 정해야 함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한국에서 전자정부법이 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1995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년에 설립</a:t>
          </a:r>
        </a:p>
        <a:p>
          <a:pPr algn="l" latinLnBrk="1"/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이 법은 정부조직변형과 사업과정을 규정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정보기술건축</a:t>
          </a:r>
          <a:r>
            <a:rPr lang="en-US" altLang="ko-KR" sz="2200" baseline="0" dirty="0" smtClean="0">
              <a:latin typeface="HY얕은샘물M" pitchFamily="18" charset="-127"/>
              <a:ea typeface="HY얕은샘물M" pitchFamily="18" charset="-127"/>
            </a:rPr>
            <a:t>(ITA)</a:t>
          </a:r>
          <a:r>
            <a:rPr lang="ko-KR" altLang="en-US" sz="2200" baseline="0" dirty="0" smtClean="0">
              <a:latin typeface="HY얕은샘물M" pitchFamily="18" charset="-127"/>
              <a:ea typeface="HY얕은샘물M" pitchFamily="18" charset="-127"/>
            </a:rPr>
            <a:t>에 주목</a:t>
          </a:r>
        </a:p>
        <a:p>
          <a:pPr algn="l" latinLnBrk="1"/>
          <a:endParaRPr lang="en-US" altLang="ko-KR" sz="2200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en-US" altLang="ko-KR" sz="2200" baseline="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en-US" altLang="ko-KR" sz="2000" dirty="0" smtClean="0">
            <a:latin typeface="HY얕은샘물M" pitchFamily="18" charset="-127"/>
            <a:ea typeface="HY얕은샘물M" pitchFamily="18" charset="-127"/>
          </a:endParaRPr>
        </a:p>
        <a:p>
          <a:pPr algn="l" latinLnBrk="1"/>
          <a:endParaRPr lang="en-US" altLang="ko-KR" sz="2400" dirty="0" smtClean="0">
            <a:latin typeface="HY얕은샘물M" pitchFamily="18" charset="-127"/>
            <a:ea typeface="HY얕은샘물M" pitchFamily="18" charset="-127"/>
          </a:endParaRPr>
        </a:p>
      </dgm:t>
    </dgm:pt>
    <dgm:pt modelId="{512D061F-51E2-42B0-9C01-2346FCE8933C}" type="parTrans" cxnId="{4CCDFE93-6DD3-4B16-83F1-E4180A922FE4}">
      <dgm:prSet/>
      <dgm:spPr/>
      <dgm:t>
        <a:bodyPr/>
        <a:lstStyle/>
        <a:p>
          <a:pPr latinLnBrk="1"/>
          <a:endParaRPr lang="ko-KR" altLang="en-US"/>
        </a:p>
      </dgm:t>
    </dgm:pt>
    <dgm:pt modelId="{8C02841E-2690-4968-8CE0-295A7F8176BC}" type="sibTrans" cxnId="{4CCDFE93-6DD3-4B16-83F1-E4180A922FE4}">
      <dgm:prSet/>
      <dgm:spPr/>
      <dgm:t>
        <a:bodyPr/>
        <a:lstStyle/>
        <a:p>
          <a:pPr latinLnBrk="1"/>
          <a:endParaRPr lang="ko-KR" altLang="en-US"/>
        </a:p>
      </dgm:t>
    </dgm:pt>
    <dgm:pt modelId="{95AAD405-0BC5-4FC9-AF9B-D7E435B26C62}" type="pres">
      <dgm:prSet presAssocID="{6A1ADD32-2FD2-4790-A4F4-C494905B99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E85278-2211-4AC4-B4BF-0CBE9B2BFBB6}" type="pres">
      <dgm:prSet presAssocID="{5E2DDE5C-47EB-4CE8-89F4-3995BA43A5E7}" presName="node" presStyleLbl="node1" presStyleIdx="0" presStyleCnt="2" custScaleX="71388" custScaleY="141951" custLinFactNeighborX="-100" custLinFactNeighborY="-117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795BCA-67F0-48C2-A310-D650C6259525}" type="pres">
      <dgm:prSet presAssocID="{F1ADE62A-04E4-4732-B8B1-F405B37E3F65}" presName="sibTrans" presStyleCnt="0"/>
      <dgm:spPr/>
    </dgm:pt>
    <dgm:pt modelId="{701D72A5-F409-403A-BCB5-8C2BA68FE3C2}" type="pres">
      <dgm:prSet presAssocID="{32B54DD4-9DF5-42B4-9D5B-8076C119E3CE}" presName="node" presStyleLbl="node1" presStyleIdx="1" presStyleCnt="2" custScaleX="83931" custScaleY="142093" custLinFactNeighborX="-3852" custLinFactNeighborY="-93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26DDC40-D5C9-4992-814F-6E21099A34B4}" type="presOf" srcId="{5E2DDE5C-47EB-4CE8-89F4-3995BA43A5E7}" destId="{CCE85278-2211-4AC4-B4BF-0CBE9B2BFBB6}" srcOrd="0" destOrd="0" presId="urn:microsoft.com/office/officeart/2005/8/layout/default"/>
    <dgm:cxn modelId="{E1B8EDEE-F228-420E-920B-46B6AF0B30C5}" type="presOf" srcId="{6A1ADD32-2FD2-4790-A4F4-C494905B996E}" destId="{95AAD405-0BC5-4FC9-AF9B-D7E435B26C62}" srcOrd="0" destOrd="0" presId="urn:microsoft.com/office/officeart/2005/8/layout/default"/>
    <dgm:cxn modelId="{69BE5364-8DB9-4F85-AE97-733CA24D03FF}" srcId="{6A1ADD32-2FD2-4790-A4F4-C494905B996E}" destId="{5E2DDE5C-47EB-4CE8-89F4-3995BA43A5E7}" srcOrd="0" destOrd="0" parTransId="{7C94CD1C-3F6F-4F05-AD36-D1FAD3F711FB}" sibTransId="{F1ADE62A-04E4-4732-B8B1-F405B37E3F65}"/>
    <dgm:cxn modelId="{6ED8907D-A0F3-4F6F-B643-D1294D2808F8}" type="presOf" srcId="{32B54DD4-9DF5-42B4-9D5B-8076C119E3CE}" destId="{701D72A5-F409-403A-BCB5-8C2BA68FE3C2}" srcOrd="0" destOrd="0" presId="urn:microsoft.com/office/officeart/2005/8/layout/default"/>
    <dgm:cxn modelId="{4CCDFE93-6DD3-4B16-83F1-E4180A922FE4}" srcId="{6A1ADD32-2FD2-4790-A4F4-C494905B996E}" destId="{32B54DD4-9DF5-42B4-9D5B-8076C119E3CE}" srcOrd="1" destOrd="0" parTransId="{512D061F-51E2-42B0-9C01-2346FCE8933C}" sibTransId="{8C02841E-2690-4968-8CE0-295A7F8176BC}"/>
    <dgm:cxn modelId="{D4A0A3D4-F981-4488-A4A8-ECB5FD37EF65}" type="presParOf" srcId="{95AAD405-0BC5-4FC9-AF9B-D7E435B26C62}" destId="{CCE85278-2211-4AC4-B4BF-0CBE9B2BFBB6}" srcOrd="0" destOrd="0" presId="urn:microsoft.com/office/officeart/2005/8/layout/default"/>
    <dgm:cxn modelId="{13C77F62-0B18-44F6-BB2B-D352D5249759}" type="presParOf" srcId="{95AAD405-0BC5-4FC9-AF9B-D7E435B26C62}" destId="{BE795BCA-67F0-48C2-A310-D650C6259525}" srcOrd="1" destOrd="0" presId="urn:microsoft.com/office/officeart/2005/8/layout/default"/>
    <dgm:cxn modelId="{E4F71E40-90D6-49C4-813B-44702300A908}" type="presParOf" srcId="{95AAD405-0BC5-4FC9-AF9B-D7E435B26C62}" destId="{701D72A5-F409-403A-BCB5-8C2BA68FE3C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D6734B-909F-485B-94E9-88CD8487F166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8063E4B4-91E1-40FD-885E-A865146304A4}">
      <dgm:prSet phldrT="[텍스트]" custT="1"/>
      <dgm:spPr/>
      <dgm:t>
        <a:bodyPr/>
        <a:lstStyle/>
        <a:p>
          <a:pPr marL="0" marR="0" indent="0" algn="l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1.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지방 자치단체는 디지털 장치</a:t>
          </a: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네트워크</a:t>
          </a: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기초 데이터베이스에 의해 유비쿼터스 컴퓨팅 환경 설립</a:t>
          </a:r>
        </a:p>
      </dgm:t>
    </dgm:pt>
    <dgm:pt modelId="{4BB98D75-04A9-43EF-8C02-0CA7A8FE99DF}" type="parTrans" cxnId="{49BA1111-AC94-4B59-A534-19C9C4FB64A6}">
      <dgm:prSet/>
      <dgm:spPr/>
      <dgm:t>
        <a:bodyPr/>
        <a:lstStyle/>
        <a:p>
          <a:pPr latinLnBrk="1"/>
          <a:endParaRPr lang="ko-KR" altLang="en-US"/>
        </a:p>
      </dgm:t>
    </dgm:pt>
    <dgm:pt modelId="{995B533B-0662-4CDC-95A6-C26AAFEDE2EC}" type="sibTrans" cxnId="{49BA1111-AC94-4B59-A534-19C9C4FB64A6}">
      <dgm:prSet/>
      <dgm:spPr/>
      <dgm:t>
        <a:bodyPr/>
        <a:lstStyle/>
        <a:p>
          <a:pPr latinLnBrk="1"/>
          <a:endParaRPr lang="ko-KR" altLang="en-US"/>
        </a:p>
      </dgm:t>
    </dgm:pt>
    <dgm:pt modelId="{28C33027-22CF-41F1-AEA0-240FC98B122A}">
      <dgm:prSet phldrT="[텍스트]" custT="1"/>
      <dgm:spPr/>
      <dgm:t>
        <a:bodyPr/>
        <a:lstStyle/>
        <a:p>
          <a:pPr marL="0" marR="0" indent="0" algn="l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smtClean="0">
              <a:latin typeface="HY얕은샘물M" pitchFamily="18" charset="-127"/>
              <a:ea typeface="HY얕은샘물M" pitchFamily="18" charset="-127"/>
            </a:rPr>
            <a:t>2. </a:t>
          </a:r>
          <a:r>
            <a:rPr lang="ko-KR" altLang="en-US" sz="2400" b="1" smtClean="0">
              <a:latin typeface="HY얕은샘물M" pitchFamily="18" charset="-127"/>
              <a:ea typeface="HY얕은샘물M" pitchFamily="18" charset="-127"/>
            </a:rPr>
            <a:t>지방 자치단체는 시민들과 협력적인 관계를 위해 더 나은 환경을 설립</a:t>
          </a:r>
        </a:p>
        <a:p>
          <a:pPr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dirty="0"/>
        </a:p>
      </dgm:t>
    </dgm:pt>
    <dgm:pt modelId="{049CFDE6-F5FA-4A1E-BC20-A7D7C8B452A5}" type="parTrans" cxnId="{60CDC93A-A364-47B8-B27C-4ACBE7B3EA70}">
      <dgm:prSet/>
      <dgm:spPr/>
      <dgm:t>
        <a:bodyPr/>
        <a:lstStyle/>
        <a:p>
          <a:pPr latinLnBrk="1"/>
          <a:endParaRPr lang="ko-KR" altLang="en-US"/>
        </a:p>
      </dgm:t>
    </dgm:pt>
    <dgm:pt modelId="{F568DECA-CDBC-49E3-A1FB-9C583B027EDC}" type="sibTrans" cxnId="{60CDC93A-A364-47B8-B27C-4ACBE7B3EA70}">
      <dgm:prSet/>
      <dgm:spPr/>
      <dgm:t>
        <a:bodyPr/>
        <a:lstStyle/>
        <a:p>
          <a:pPr latinLnBrk="1"/>
          <a:endParaRPr lang="ko-KR" altLang="en-US"/>
        </a:p>
      </dgm:t>
    </dgm:pt>
    <dgm:pt modelId="{AEA4A72B-EB57-4666-B411-8186E5386122}">
      <dgm:prSet phldrT="[텍스트]" custT="1"/>
      <dgm:spPr/>
      <dgm:t>
        <a:bodyPr/>
        <a:lstStyle/>
        <a:p>
          <a:pPr marL="0" marR="0" indent="0" algn="ctr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3. 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지방자치단체는 실시간 기초와  </a:t>
          </a: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nomedic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환경으로 </a:t>
          </a:r>
          <a:r>
            <a:rPr lang="en-US" altLang="ko-KR" sz="2400" b="1" dirty="0" smtClean="0">
              <a:latin typeface="HY얕은샘물M" pitchFamily="18" charset="-127"/>
              <a:ea typeface="HY얕은샘물M" pitchFamily="18" charset="-127"/>
            </a:rPr>
            <a:t>ULG</a:t>
          </a:r>
          <a:r>
            <a:rPr lang="ko-KR" altLang="en-US" sz="2400" b="1" dirty="0" smtClean="0">
              <a:latin typeface="HY얕은샘물M" pitchFamily="18" charset="-127"/>
              <a:ea typeface="HY얕은샘물M" pitchFamily="18" charset="-127"/>
            </a:rPr>
            <a:t>를 디자인 설계</a:t>
          </a:r>
        </a:p>
        <a:p>
          <a:pPr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dirty="0"/>
        </a:p>
      </dgm:t>
    </dgm:pt>
    <dgm:pt modelId="{048B3BBA-2334-4902-99FD-B2B56AA0AF0B}" type="parTrans" cxnId="{33D183D1-8E14-4E6A-A3AD-6CA3FFCF6D19}">
      <dgm:prSet/>
      <dgm:spPr/>
      <dgm:t>
        <a:bodyPr/>
        <a:lstStyle/>
        <a:p>
          <a:pPr latinLnBrk="1"/>
          <a:endParaRPr lang="ko-KR" altLang="en-US"/>
        </a:p>
      </dgm:t>
    </dgm:pt>
    <dgm:pt modelId="{D80C7798-3181-43B6-8CA6-29784B16139F}" type="sibTrans" cxnId="{33D183D1-8E14-4E6A-A3AD-6CA3FFCF6D19}">
      <dgm:prSet/>
      <dgm:spPr/>
      <dgm:t>
        <a:bodyPr/>
        <a:lstStyle/>
        <a:p>
          <a:pPr latinLnBrk="1"/>
          <a:endParaRPr lang="ko-KR" altLang="en-US"/>
        </a:p>
      </dgm:t>
    </dgm:pt>
    <dgm:pt modelId="{42C5E32B-9A45-4E09-8E0D-C84D81CE5B23}" type="pres">
      <dgm:prSet presAssocID="{98D6734B-909F-485B-94E9-88CD8487F166}" presName="CompostProcess" presStyleCnt="0">
        <dgm:presLayoutVars>
          <dgm:dir/>
          <dgm:resizeHandles val="exact"/>
        </dgm:presLayoutVars>
      </dgm:prSet>
      <dgm:spPr/>
    </dgm:pt>
    <dgm:pt modelId="{13B9C54F-0EB9-4875-AF59-47734329C584}" type="pres">
      <dgm:prSet presAssocID="{98D6734B-909F-485B-94E9-88CD8487F166}" presName="arrow" presStyleLbl="bgShp" presStyleIdx="0" presStyleCnt="1"/>
      <dgm:spPr/>
    </dgm:pt>
    <dgm:pt modelId="{3CAC2129-5AB6-48C1-963F-D6D573F2919B}" type="pres">
      <dgm:prSet presAssocID="{98D6734B-909F-485B-94E9-88CD8487F166}" presName="linearProcess" presStyleCnt="0"/>
      <dgm:spPr/>
    </dgm:pt>
    <dgm:pt modelId="{7B341A10-B0A2-4156-B677-7B3DE9EA5F0D}" type="pres">
      <dgm:prSet presAssocID="{8063E4B4-91E1-40FD-885E-A865146304A4}" presName="textNode" presStyleLbl="node1" presStyleIdx="0" presStyleCnt="3" custScaleY="12704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3D56DF4-97C5-402B-854F-2F57A9BE15FA}" type="pres">
      <dgm:prSet presAssocID="{995B533B-0662-4CDC-95A6-C26AAFEDE2EC}" presName="sibTrans" presStyleCnt="0"/>
      <dgm:spPr/>
    </dgm:pt>
    <dgm:pt modelId="{75237DAB-18F5-44D2-8A16-4340821121C2}" type="pres">
      <dgm:prSet presAssocID="{28C33027-22CF-41F1-AEA0-240FC98B122A}" presName="textNode" presStyleLbl="node1" presStyleIdx="1" presStyleCnt="3" custScaleY="12704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DA2A459-3999-4255-B514-53497BB9E3A0}" type="pres">
      <dgm:prSet presAssocID="{F568DECA-CDBC-49E3-A1FB-9C583B027EDC}" presName="sibTrans" presStyleCnt="0"/>
      <dgm:spPr/>
    </dgm:pt>
    <dgm:pt modelId="{6C9D5120-197E-4CA1-8D84-55315C8B4473}" type="pres">
      <dgm:prSet presAssocID="{AEA4A72B-EB57-4666-B411-8186E5386122}" presName="textNode" presStyleLbl="node1" presStyleIdx="2" presStyleCnt="3" custScaleY="129509" custLinFactNeighborX="77" custLinFactNeighborY="123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84AE2C0-D7D2-4C0C-A857-366E166257D1}" type="presOf" srcId="{8063E4B4-91E1-40FD-885E-A865146304A4}" destId="{7B341A10-B0A2-4156-B677-7B3DE9EA5F0D}" srcOrd="0" destOrd="0" presId="urn:microsoft.com/office/officeart/2005/8/layout/hProcess9"/>
    <dgm:cxn modelId="{E4FF463E-D3CC-4C8E-9014-AAA1D5827A15}" type="presOf" srcId="{AEA4A72B-EB57-4666-B411-8186E5386122}" destId="{6C9D5120-197E-4CA1-8D84-55315C8B4473}" srcOrd="0" destOrd="0" presId="urn:microsoft.com/office/officeart/2005/8/layout/hProcess9"/>
    <dgm:cxn modelId="{65C80B48-5CEE-4664-9360-877B0BD71214}" type="presOf" srcId="{28C33027-22CF-41F1-AEA0-240FC98B122A}" destId="{75237DAB-18F5-44D2-8A16-4340821121C2}" srcOrd="0" destOrd="0" presId="urn:microsoft.com/office/officeart/2005/8/layout/hProcess9"/>
    <dgm:cxn modelId="{49BA1111-AC94-4B59-A534-19C9C4FB64A6}" srcId="{98D6734B-909F-485B-94E9-88CD8487F166}" destId="{8063E4B4-91E1-40FD-885E-A865146304A4}" srcOrd="0" destOrd="0" parTransId="{4BB98D75-04A9-43EF-8C02-0CA7A8FE99DF}" sibTransId="{995B533B-0662-4CDC-95A6-C26AAFEDE2EC}"/>
    <dgm:cxn modelId="{E8A9199A-F49E-47DD-A949-E26B3B2D74EE}" type="presOf" srcId="{98D6734B-909F-485B-94E9-88CD8487F166}" destId="{42C5E32B-9A45-4E09-8E0D-C84D81CE5B23}" srcOrd="0" destOrd="0" presId="urn:microsoft.com/office/officeart/2005/8/layout/hProcess9"/>
    <dgm:cxn modelId="{60CDC93A-A364-47B8-B27C-4ACBE7B3EA70}" srcId="{98D6734B-909F-485B-94E9-88CD8487F166}" destId="{28C33027-22CF-41F1-AEA0-240FC98B122A}" srcOrd="1" destOrd="0" parTransId="{049CFDE6-F5FA-4A1E-BC20-A7D7C8B452A5}" sibTransId="{F568DECA-CDBC-49E3-A1FB-9C583B027EDC}"/>
    <dgm:cxn modelId="{33D183D1-8E14-4E6A-A3AD-6CA3FFCF6D19}" srcId="{98D6734B-909F-485B-94E9-88CD8487F166}" destId="{AEA4A72B-EB57-4666-B411-8186E5386122}" srcOrd="2" destOrd="0" parTransId="{048B3BBA-2334-4902-99FD-B2B56AA0AF0B}" sibTransId="{D80C7798-3181-43B6-8CA6-29784B16139F}"/>
    <dgm:cxn modelId="{82D66C40-9E26-465A-B4D6-58B7B980F71C}" type="presParOf" srcId="{42C5E32B-9A45-4E09-8E0D-C84D81CE5B23}" destId="{13B9C54F-0EB9-4875-AF59-47734329C584}" srcOrd="0" destOrd="0" presId="urn:microsoft.com/office/officeart/2005/8/layout/hProcess9"/>
    <dgm:cxn modelId="{D4D851E6-96C7-4BB0-BD3B-55EF62CFEBDE}" type="presParOf" srcId="{42C5E32B-9A45-4E09-8E0D-C84D81CE5B23}" destId="{3CAC2129-5AB6-48C1-963F-D6D573F2919B}" srcOrd="1" destOrd="0" presId="urn:microsoft.com/office/officeart/2005/8/layout/hProcess9"/>
    <dgm:cxn modelId="{B4AA37F3-511F-4150-AC7A-8A31D6C47622}" type="presParOf" srcId="{3CAC2129-5AB6-48C1-963F-D6D573F2919B}" destId="{7B341A10-B0A2-4156-B677-7B3DE9EA5F0D}" srcOrd="0" destOrd="0" presId="urn:microsoft.com/office/officeart/2005/8/layout/hProcess9"/>
    <dgm:cxn modelId="{9EABA088-181B-4545-B380-C122D54F3625}" type="presParOf" srcId="{3CAC2129-5AB6-48C1-963F-D6D573F2919B}" destId="{93D56DF4-97C5-402B-854F-2F57A9BE15FA}" srcOrd="1" destOrd="0" presId="urn:microsoft.com/office/officeart/2005/8/layout/hProcess9"/>
    <dgm:cxn modelId="{EAD7A975-56ED-4104-BEE4-20CEB6B6A321}" type="presParOf" srcId="{3CAC2129-5AB6-48C1-963F-D6D573F2919B}" destId="{75237DAB-18F5-44D2-8A16-4340821121C2}" srcOrd="2" destOrd="0" presId="urn:microsoft.com/office/officeart/2005/8/layout/hProcess9"/>
    <dgm:cxn modelId="{108FD1D7-EFD9-4BF8-A61A-C9A5C732EA7D}" type="presParOf" srcId="{3CAC2129-5AB6-48C1-963F-D6D573F2919B}" destId="{7DA2A459-3999-4255-B514-53497BB9E3A0}" srcOrd="3" destOrd="0" presId="urn:microsoft.com/office/officeart/2005/8/layout/hProcess9"/>
    <dgm:cxn modelId="{11DDD609-AD00-4116-9FEA-DEB3CB0A44C1}" type="presParOf" srcId="{3CAC2129-5AB6-48C1-963F-D6D573F2919B}" destId="{6C9D5120-197E-4CA1-8D84-55315C8B447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195DAF-6CCB-4157-B119-2A8FD13BD75D}">
      <dsp:nvSpPr>
        <dsp:cNvPr id="0" name=""/>
        <dsp:cNvSpPr/>
      </dsp:nvSpPr>
      <dsp:spPr>
        <a:xfrm>
          <a:off x="0" y="3296"/>
          <a:ext cx="8715436" cy="7924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정보사회기술의 발전은 구조적 변화를 일으켰다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그 결과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공공서비스에 시민들 요구의 다양성과 복잡성을 낳았다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4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3296"/>
        <a:ext cx="8715436" cy="792492"/>
      </dsp:txXfrm>
    </dsp:sp>
    <dsp:sp modelId="{7AF933C2-E731-439A-9CE8-3F7220F18373}">
      <dsp:nvSpPr>
        <dsp:cNvPr id="0" name=""/>
        <dsp:cNvSpPr/>
      </dsp:nvSpPr>
      <dsp:spPr>
        <a:xfrm>
          <a:off x="0" y="807690"/>
          <a:ext cx="8715436" cy="7924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무선 광대역 기술은 개개인의 노동환경과 공공서비스를 크게 변화시킬 것이다</a:t>
          </a:r>
          <a:r>
            <a:rPr lang="en-US" altLang="ko-KR" sz="2400" kern="1200" dirty="0" smtClean="0"/>
            <a:t>.</a:t>
          </a:r>
          <a:endParaRPr lang="ko-KR" altLang="en-US" sz="20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807690"/>
        <a:ext cx="8715436" cy="792492"/>
      </dsp:txXfrm>
    </dsp:sp>
    <dsp:sp modelId="{84F16C93-D43C-4C36-AA51-7774070EB167}">
      <dsp:nvSpPr>
        <dsp:cNvPr id="0" name=""/>
        <dsp:cNvSpPr/>
      </dsp:nvSpPr>
      <dsp:spPr>
        <a:xfrm>
          <a:off x="0" y="1614526"/>
          <a:ext cx="8715436" cy="7924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유비쿼터스 컴퓨팅은 장소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시간에 관계없이 온라인공급서비스를 국민에게 제공한다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400" kern="1200" baseline="0" dirty="0" smtClean="0">
              <a:latin typeface="HY얕은샘물M" pitchFamily="18" charset="-127"/>
              <a:ea typeface="HY얕은샘물M" pitchFamily="18" charset="-127"/>
            </a:rPr>
            <a:t>시민들을 위한 더 나은 공공서비스 제공과 직접적으로 연관 되어 있어서 중요하다</a:t>
          </a:r>
          <a:r>
            <a:rPr lang="en-US" altLang="ko-KR" sz="2400" kern="1200" baseline="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en-US" altLang="ko-KR" sz="24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1614526"/>
        <a:ext cx="8715436" cy="792492"/>
      </dsp:txXfrm>
    </dsp:sp>
    <dsp:sp modelId="{BC2BA800-CEC4-4608-BE62-2220AC2B169B}">
      <dsp:nvSpPr>
        <dsp:cNvPr id="0" name=""/>
        <dsp:cNvSpPr/>
      </dsp:nvSpPr>
      <dsp:spPr>
        <a:xfrm>
          <a:off x="0" y="2421362"/>
          <a:ext cx="8715436" cy="7924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baseline="0" dirty="0" smtClean="0">
              <a:latin typeface="HY얕은샘물M" pitchFamily="18" charset="-127"/>
              <a:ea typeface="HY얕은샘물M" pitchFamily="18" charset="-127"/>
            </a:rPr>
            <a:t>기본적으로 유비쿼터스 지방자치단체의 발전을 위해 디지털 장치와 의사소통기술에 초점을 맞춘다</a:t>
          </a:r>
          <a:r>
            <a:rPr lang="en-US" altLang="ko-KR" sz="2400" kern="1200" baseline="0" dirty="0" smtClean="0">
              <a:latin typeface="HY얕은샘물M" pitchFamily="18" charset="-127"/>
              <a:ea typeface="HY얕은샘물M" pitchFamily="18" charset="-127"/>
            </a:rPr>
            <a:t>.</a:t>
          </a:r>
          <a:endParaRPr lang="en-US" altLang="ko-KR" sz="2400" kern="1200" baseline="0" dirty="0">
            <a:latin typeface="HY얕은샘물M" pitchFamily="18" charset="-127"/>
            <a:ea typeface="HY얕은샘물M" pitchFamily="18" charset="-127"/>
          </a:endParaRPr>
        </a:p>
      </dsp:txBody>
      <dsp:txXfrm>
        <a:off x="0" y="2421362"/>
        <a:ext cx="8715436" cy="7924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79B56D-0F46-4497-81D4-C6A722291E6C}">
      <dsp:nvSpPr>
        <dsp:cNvPr id="0" name=""/>
        <dsp:cNvSpPr/>
      </dsp:nvSpPr>
      <dsp:spPr>
        <a:xfrm>
          <a:off x="0" y="279274"/>
          <a:ext cx="8358246" cy="13655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354076" rIns="648693" bIns="170688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정부정보자원이 국민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사업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정부 그 자체를 위해 더 효과적이고 능률적인 방법으로 이용되는 정보 기술을 바탕으로 한 정부</a:t>
          </a:r>
          <a:endParaRPr lang="ko-KR" altLang="en-US" sz="2400" kern="1200" dirty="0"/>
        </a:p>
      </dsp:txBody>
      <dsp:txXfrm>
        <a:off x="0" y="279274"/>
        <a:ext cx="8358246" cy="1365525"/>
      </dsp:txXfrm>
    </dsp:sp>
    <dsp:sp modelId="{B62013A1-F1BB-415F-BC5E-9835FAA45B8A}">
      <dsp:nvSpPr>
        <dsp:cNvPr id="0" name=""/>
        <dsp:cNvSpPr/>
      </dsp:nvSpPr>
      <dsp:spPr>
        <a:xfrm>
          <a:off x="417912" y="28354"/>
          <a:ext cx="5850772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600" kern="1200" dirty="0" smtClean="0">
              <a:latin typeface="HY얕은샘물M" pitchFamily="18" charset="-127"/>
              <a:ea typeface="HY얕은샘물M" pitchFamily="18" charset="-127"/>
            </a:rPr>
            <a:t>1. EG</a:t>
          </a:r>
          <a:r>
            <a:rPr lang="ko-KR" altLang="en-US" sz="3600" kern="1200" dirty="0" smtClean="0">
              <a:latin typeface="HY얕은샘물M" pitchFamily="18" charset="-127"/>
              <a:ea typeface="HY얕은샘물M" pitchFamily="18" charset="-127"/>
            </a:rPr>
            <a:t>개념</a:t>
          </a:r>
          <a:endParaRPr lang="ko-KR" altLang="en-US" sz="36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417912" y="28354"/>
        <a:ext cx="5850772" cy="501840"/>
      </dsp:txXfrm>
    </dsp:sp>
    <dsp:sp modelId="{4C70167E-221A-4962-B75D-A498C2E41C31}">
      <dsp:nvSpPr>
        <dsp:cNvPr id="0" name=""/>
        <dsp:cNvSpPr/>
      </dsp:nvSpPr>
      <dsp:spPr>
        <a:xfrm>
          <a:off x="0" y="1987519"/>
          <a:ext cx="8358246" cy="12584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354076" rIns="648693" bIns="170688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정치조직들과 활동들을 변형시키고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국민 이용정보기술을 위해 더 나은 서비스를 제공하기 위해서</a:t>
          </a:r>
          <a:endParaRPr lang="ko-KR" altLang="en-US" sz="24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1987519"/>
        <a:ext cx="8358246" cy="1258424"/>
      </dsp:txXfrm>
    </dsp:sp>
    <dsp:sp modelId="{3E1870E5-0DF8-4B7A-8BB5-C55EA24F3916}">
      <dsp:nvSpPr>
        <dsp:cNvPr id="0" name=""/>
        <dsp:cNvSpPr/>
      </dsp:nvSpPr>
      <dsp:spPr>
        <a:xfrm>
          <a:off x="428627" y="1722206"/>
          <a:ext cx="5850772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600" kern="1200" dirty="0" smtClean="0">
              <a:latin typeface="HY얕은샘물M" pitchFamily="18" charset="-127"/>
              <a:ea typeface="HY얕은샘물M" pitchFamily="18" charset="-127"/>
            </a:rPr>
            <a:t>2. EG</a:t>
          </a:r>
          <a:r>
            <a:rPr lang="ko-KR" altLang="en-US" sz="3600" kern="1200" dirty="0" smtClean="0">
              <a:latin typeface="HY얕은샘물M" pitchFamily="18" charset="-127"/>
              <a:ea typeface="HY얕은샘물M" pitchFamily="18" charset="-127"/>
            </a:rPr>
            <a:t>목적</a:t>
          </a:r>
          <a:endParaRPr lang="ko-KR" altLang="en-US" sz="36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428627" y="1722206"/>
        <a:ext cx="5850772" cy="501840"/>
      </dsp:txXfrm>
    </dsp:sp>
    <dsp:sp modelId="{79AE5B8C-C03F-4237-A62F-D8800C014CCA}">
      <dsp:nvSpPr>
        <dsp:cNvPr id="0" name=""/>
        <dsp:cNvSpPr/>
      </dsp:nvSpPr>
      <dsp:spPr>
        <a:xfrm>
          <a:off x="0" y="3588664"/>
          <a:ext cx="8358246" cy="883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354076" rIns="648693" bIns="170688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정보소통기술이 급격하게 발전되어 변화함 </a:t>
          </a: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,</a:t>
          </a: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정부역할 변화</a:t>
          </a:r>
          <a:endParaRPr lang="ko-KR" altLang="en-US" sz="24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3588664"/>
        <a:ext cx="8358246" cy="883575"/>
      </dsp:txXfrm>
    </dsp:sp>
    <dsp:sp modelId="{A532F9BE-A3CB-44FA-B319-BF22DC8FFD01}">
      <dsp:nvSpPr>
        <dsp:cNvPr id="0" name=""/>
        <dsp:cNvSpPr/>
      </dsp:nvSpPr>
      <dsp:spPr>
        <a:xfrm>
          <a:off x="417912" y="3337744"/>
          <a:ext cx="5850772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600" kern="1200" dirty="0" smtClean="0">
              <a:latin typeface="HY얕은샘물M" pitchFamily="18" charset="-127"/>
              <a:ea typeface="HY얕은샘물M" pitchFamily="18" charset="-127"/>
            </a:rPr>
            <a:t>3. EG</a:t>
          </a:r>
          <a:r>
            <a:rPr lang="ko-KR" altLang="en-US" sz="3600" kern="1200" dirty="0" smtClean="0">
              <a:latin typeface="HY얕은샘물M" pitchFamily="18" charset="-127"/>
              <a:ea typeface="HY얕은샘물M" pitchFamily="18" charset="-127"/>
            </a:rPr>
            <a:t>변화</a:t>
          </a:r>
          <a:endParaRPr lang="ko-KR" altLang="en-US" sz="36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417912" y="3337744"/>
        <a:ext cx="5850772" cy="5018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A3CF75-0951-418D-B421-B94CD9CDA45C}">
      <dsp:nvSpPr>
        <dsp:cNvPr id="0" name=""/>
        <dsp:cNvSpPr/>
      </dsp:nvSpPr>
      <dsp:spPr>
        <a:xfrm>
          <a:off x="3735" y="544171"/>
          <a:ext cx="1633394" cy="2404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HY얕은샘물M" pitchFamily="18" charset="-127"/>
              <a:ea typeface="HY얕은샘물M" pitchFamily="18" charset="-127"/>
            </a:rPr>
            <a:t>정보기술을 이용하는 공공서비스의 정보</a:t>
          </a:r>
          <a:endParaRPr lang="ko-KR" altLang="en-US" sz="3200" kern="1200" dirty="0"/>
        </a:p>
      </dsp:txBody>
      <dsp:txXfrm>
        <a:off x="3735" y="544171"/>
        <a:ext cx="1633394" cy="2404152"/>
      </dsp:txXfrm>
    </dsp:sp>
    <dsp:sp modelId="{635FD853-5DB8-48E0-97B3-BEBC34D45F97}">
      <dsp:nvSpPr>
        <dsp:cNvPr id="0" name=""/>
        <dsp:cNvSpPr/>
      </dsp:nvSpPr>
      <dsp:spPr>
        <a:xfrm>
          <a:off x="1800469" y="1543707"/>
          <a:ext cx="346279" cy="4050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100" kern="1200"/>
        </a:p>
      </dsp:txBody>
      <dsp:txXfrm>
        <a:off x="1800469" y="1543707"/>
        <a:ext cx="346279" cy="405081"/>
      </dsp:txXfrm>
    </dsp:sp>
    <dsp:sp modelId="{BC4F918F-EAD3-4999-A1D6-99DADA118F99}">
      <dsp:nvSpPr>
        <dsp:cNvPr id="0" name=""/>
        <dsp:cNvSpPr/>
      </dsp:nvSpPr>
      <dsp:spPr>
        <a:xfrm>
          <a:off x="2290487" y="544171"/>
          <a:ext cx="1633394" cy="2404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200" kern="120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3200" kern="1200" dirty="0" smtClean="0">
              <a:latin typeface="HY얕은샘물M" pitchFamily="18" charset="-127"/>
              <a:ea typeface="HY얕은샘물M" pitchFamily="18" charset="-127"/>
            </a:rPr>
            <a:t>를 이용하는 정부활동의 개혁</a:t>
          </a:r>
          <a:endParaRPr lang="ko-KR" altLang="en-US" sz="3200" kern="1200" dirty="0"/>
        </a:p>
      </dsp:txBody>
      <dsp:txXfrm>
        <a:off x="2290487" y="544171"/>
        <a:ext cx="1633394" cy="2404152"/>
      </dsp:txXfrm>
    </dsp:sp>
    <dsp:sp modelId="{04334954-7558-4982-8751-3EC5481CD857}">
      <dsp:nvSpPr>
        <dsp:cNvPr id="0" name=""/>
        <dsp:cNvSpPr/>
      </dsp:nvSpPr>
      <dsp:spPr>
        <a:xfrm>
          <a:off x="4087221" y="1543707"/>
          <a:ext cx="346279" cy="4050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100" kern="1200"/>
        </a:p>
      </dsp:txBody>
      <dsp:txXfrm>
        <a:off x="4087221" y="1543707"/>
        <a:ext cx="346279" cy="405081"/>
      </dsp:txXfrm>
    </dsp:sp>
    <dsp:sp modelId="{E8877E58-16F1-4951-9CAE-1E02C7DC3402}">
      <dsp:nvSpPr>
        <dsp:cNvPr id="0" name=""/>
        <dsp:cNvSpPr/>
      </dsp:nvSpPr>
      <dsp:spPr>
        <a:xfrm>
          <a:off x="4577239" y="544171"/>
          <a:ext cx="1633394" cy="2404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HY얕은샘물M" pitchFamily="18" charset="-127"/>
              <a:ea typeface="HY얕은샘물M" pitchFamily="18" charset="-127"/>
            </a:rPr>
            <a:t>정부의 변형과 정보의 의사소통을 적용</a:t>
          </a:r>
          <a:r>
            <a:rPr lang="en-US" altLang="ko-KR" sz="3200" kern="1200" dirty="0" smtClean="0">
              <a:latin typeface="HY얕은샘물M" pitchFamily="18" charset="-127"/>
              <a:ea typeface="HY얕은샘물M" pitchFamily="18" charset="-127"/>
            </a:rPr>
            <a:t> </a:t>
          </a:r>
          <a:endParaRPr lang="ko-KR" altLang="en-US" sz="3200" kern="1200" dirty="0"/>
        </a:p>
      </dsp:txBody>
      <dsp:txXfrm>
        <a:off x="4577239" y="544171"/>
        <a:ext cx="1633394" cy="2404152"/>
      </dsp:txXfrm>
    </dsp:sp>
    <dsp:sp modelId="{0A975787-106E-42FF-8446-6832B8C261F6}">
      <dsp:nvSpPr>
        <dsp:cNvPr id="0" name=""/>
        <dsp:cNvSpPr/>
      </dsp:nvSpPr>
      <dsp:spPr>
        <a:xfrm rot="17428">
          <a:off x="6374905" y="1549563"/>
          <a:ext cx="348264" cy="4050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100" kern="1200"/>
        </a:p>
      </dsp:txBody>
      <dsp:txXfrm rot="17428">
        <a:off x="6374905" y="1549563"/>
        <a:ext cx="348264" cy="405081"/>
      </dsp:txXfrm>
    </dsp:sp>
    <dsp:sp modelId="{0C4E3E91-405F-489F-8F34-8933E53230A3}">
      <dsp:nvSpPr>
        <dsp:cNvPr id="0" name=""/>
        <dsp:cNvSpPr/>
      </dsp:nvSpPr>
      <dsp:spPr>
        <a:xfrm>
          <a:off x="6867727" y="555783"/>
          <a:ext cx="1633394" cy="2404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200" kern="120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3200" kern="1200" dirty="0" smtClean="0">
              <a:latin typeface="HY얕은샘물M" pitchFamily="18" charset="-127"/>
              <a:ea typeface="HY얕은샘물M" pitchFamily="18" charset="-127"/>
            </a:rPr>
            <a:t>를 이용하는 정부일의 시민참여</a:t>
          </a:r>
        </a:p>
      </dsp:txBody>
      <dsp:txXfrm>
        <a:off x="6867727" y="555783"/>
        <a:ext cx="1633394" cy="240415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7586E-2CE8-49DB-A228-528EEF7F000E}">
      <dsp:nvSpPr>
        <dsp:cNvPr id="0" name=""/>
        <dsp:cNvSpPr/>
      </dsp:nvSpPr>
      <dsp:spPr>
        <a:xfrm>
          <a:off x="2286504" y="1499"/>
          <a:ext cx="1999287" cy="129953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HY얕은샘물M" pitchFamily="18" charset="-127"/>
              <a:ea typeface="HY얕은샘물M" pitchFamily="18" charset="-127"/>
            </a:rPr>
            <a:t>데이터베이스의 통합</a:t>
          </a:r>
          <a:endParaRPr lang="ko-KR" altLang="en-US" sz="28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2286504" y="1499"/>
        <a:ext cx="1999287" cy="1299536"/>
      </dsp:txXfrm>
    </dsp:sp>
    <dsp:sp modelId="{B28DE6CB-BD70-4B99-B4AF-A04A7E299701}">
      <dsp:nvSpPr>
        <dsp:cNvPr id="0" name=""/>
        <dsp:cNvSpPr/>
      </dsp:nvSpPr>
      <dsp:spPr>
        <a:xfrm>
          <a:off x="1553629" y="651267"/>
          <a:ext cx="3465036" cy="3465036"/>
        </a:xfrm>
        <a:custGeom>
          <a:avLst/>
          <a:gdLst/>
          <a:ahLst/>
          <a:cxnLst/>
          <a:rect l="0" t="0" r="0" b="0"/>
          <a:pathLst>
            <a:path>
              <a:moveTo>
                <a:pt x="2746671" y="327843"/>
              </a:moveTo>
              <a:arcTo wR="1732518" hR="1732518" stAng="18349722" swAng="36455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FFF50-4D96-41F8-AC42-9C2A89771CD3}">
      <dsp:nvSpPr>
        <dsp:cNvPr id="0" name=""/>
        <dsp:cNvSpPr/>
      </dsp:nvSpPr>
      <dsp:spPr>
        <a:xfrm>
          <a:off x="3786909" y="2600276"/>
          <a:ext cx="1999287" cy="129953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HY얕은샘물M" pitchFamily="18" charset="-127"/>
              <a:ea typeface="HY얕은샘물M" pitchFamily="18" charset="-127"/>
            </a:rPr>
            <a:t>서비스융합</a:t>
          </a:r>
          <a:endParaRPr lang="ko-KR" altLang="en-US" sz="28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3786909" y="2600276"/>
        <a:ext cx="1999287" cy="1299536"/>
      </dsp:txXfrm>
    </dsp:sp>
    <dsp:sp modelId="{0087C3DF-7B74-4FF6-96CC-99F82EA28DBE}">
      <dsp:nvSpPr>
        <dsp:cNvPr id="0" name=""/>
        <dsp:cNvSpPr/>
      </dsp:nvSpPr>
      <dsp:spPr>
        <a:xfrm>
          <a:off x="1553629" y="651267"/>
          <a:ext cx="3465036" cy="3465036"/>
        </a:xfrm>
        <a:custGeom>
          <a:avLst/>
          <a:gdLst/>
          <a:ahLst/>
          <a:cxnLst/>
          <a:rect l="0" t="0" r="0" b="0"/>
          <a:pathLst>
            <a:path>
              <a:moveTo>
                <a:pt x="2556420" y="3256593"/>
              </a:moveTo>
              <a:arcTo wR="1732518" hR="1732518" stAng="3696283" swAng="34074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900D33-433F-4631-98AF-3A493C64EA2D}">
      <dsp:nvSpPr>
        <dsp:cNvPr id="0" name=""/>
        <dsp:cNvSpPr/>
      </dsp:nvSpPr>
      <dsp:spPr>
        <a:xfrm>
          <a:off x="786099" y="2600276"/>
          <a:ext cx="1999287" cy="129953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HY얕은샘물M" pitchFamily="18" charset="-127"/>
              <a:ea typeface="HY얕은샘물M" pitchFamily="18" charset="-127"/>
            </a:rPr>
            <a:t>디지털융합</a:t>
          </a:r>
          <a:endParaRPr lang="ko-KR" altLang="en-US" sz="28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786099" y="2600276"/>
        <a:ext cx="1999287" cy="1299536"/>
      </dsp:txXfrm>
    </dsp:sp>
    <dsp:sp modelId="{CCB3B8B4-B865-47DC-A48F-6B56B88A4EA0}">
      <dsp:nvSpPr>
        <dsp:cNvPr id="0" name=""/>
        <dsp:cNvSpPr/>
      </dsp:nvSpPr>
      <dsp:spPr>
        <a:xfrm>
          <a:off x="1553629" y="651267"/>
          <a:ext cx="3465036" cy="3465036"/>
        </a:xfrm>
        <a:custGeom>
          <a:avLst/>
          <a:gdLst/>
          <a:ahLst/>
          <a:cxnLst/>
          <a:rect l="0" t="0" r="0" b="0"/>
          <a:pathLst>
            <a:path>
              <a:moveTo>
                <a:pt x="11442" y="1931306"/>
              </a:moveTo>
              <a:arcTo wR="1732518" hR="1732518" stAng="10404683" swAng="36455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195DAF-6CCB-4157-B119-2A8FD13BD75D}">
      <dsp:nvSpPr>
        <dsp:cNvPr id="0" name=""/>
        <dsp:cNvSpPr/>
      </dsp:nvSpPr>
      <dsp:spPr>
        <a:xfrm>
          <a:off x="0" y="802"/>
          <a:ext cx="8715436" cy="1168464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도시환경악화는 새로운 도시관리시스템을 필요로 한다</a:t>
          </a:r>
          <a:r>
            <a:rPr lang="en-US" altLang="ko-KR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도시문제를 해결하기 위한 사회비용이 급격하게 증가했다</a:t>
          </a:r>
          <a:r>
            <a:rPr lang="en-US" altLang="ko-KR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시민요구의 다양성과 정책시스템의 민주화는 새로운 공공서비스와 직업을 만든다</a:t>
          </a:r>
          <a:r>
            <a:rPr lang="en-US" altLang="ko-KR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어떤 지방자체단체는 유비쿼터스 공공서비스규정 시스템을 설계하기 위해 노력한다</a:t>
          </a:r>
          <a:r>
            <a:rPr lang="en-US" altLang="ko-KR" sz="2000" kern="1200" dirty="0" smtClean="0">
              <a:solidFill>
                <a:schemeClr val="bg1"/>
              </a:solidFill>
              <a:latin typeface="HY얕은샘물M" pitchFamily="18" charset="-127"/>
              <a:ea typeface="HY얕은샘물M" pitchFamily="18" charset="-127"/>
            </a:rPr>
            <a:t>. </a:t>
          </a:r>
          <a:endParaRPr lang="ko-KR" altLang="en-US" sz="2000" kern="1200" dirty="0">
            <a:solidFill>
              <a:schemeClr val="bg1"/>
            </a:solidFill>
            <a:latin typeface="HY얕은샘물M" pitchFamily="18" charset="-127"/>
            <a:ea typeface="HY얕은샘물M" pitchFamily="18" charset="-127"/>
          </a:endParaRPr>
        </a:p>
      </dsp:txBody>
      <dsp:txXfrm>
        <a:off x="0" y="802"/>
        <a:ext cx="8715436" cy="1168464"/>
      </dsp:txXfrm>
    </dsp:sp>
    <dsp:sp modelId="{942E5273-5998-49D5-9B68-3B8B29BE393C}">
      <dsp:nvSpPr>
        <dsp:cNvPr id="0" name=""/>
        <dsp:cNvSpPr/>
      </dsp:nvSpPr>
      <dsp:spPr>
        <a:xfrm>
          <a:off x="0" y="1182415"/>
          <a:ext cx="8715436" cy="1168464"/>
        </a:xfrm>
        <a:prstGeom prst="roundRect">
          <a:avLst/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제주도는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 멋진 도시와 멋진 여행도시의 유비쿼터스계획을 실행하기 위해 노력한다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전자는 시민 생활환경에 초점을 맞추고 후자는 유비쿼터스여행시스템을 강조한다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전자는 도시교통감지 네트워크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도시교통위치기반서비스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텔레매틱스 테스트베드 도시로 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3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가지 계획을 가진다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후자는 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생태감시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u-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물 자원 관리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그리고 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환경 관리정보 서비스계획으로 구성한다</a:t>
          </a:r>
          <a:r>
            <a:rPr lang="en-US" altLang="ko-KR" sz="1300" kern="1200" dirty="0" smtClean="0">
              <a:solidFill>
                <a:schemeClr val="tx1"/>
              </a:solidFill>
              <a:latin typeface="HY나무B" pitchFamily="18" charset="-127"/>
              <a:ea typeface="HY나무B" pitchFamily="18" charset="-127"/>
            </a:rPr>
            <a:t>. </a:t>
          </a:r>
          <a:endParaRPr lang="ko-KR" altLang="en-US" sz="1300" kern="1200" dirty="0">
            <a:solidFill>
              <a:schemeClr val="tx1"/>
            </a:solidFill>
          </a:endParaRPr>
        </a:p>
      </dsp:txBody>
      <dsp:txXfrm>
        <a:off x="0" y="1182415"/>
        <a:ext cx="8715436" cy="1168464"/>
      </dsp:txXfrm>
    </dsp:sp>
    <dsp:sp modelId="{D5ACF974-E051-43DD-B407-B8924BCAB8FE}">
      <dsp:nvSpPr>
        <dsp:cNvPr id="0" name=""/>
        <dsp:cNvSpPr/>
      </dsp:nvSpPr>
      <dsp:spPr>
        <a:xfrm>
          <a:off x="0" y="2364028"/>
          <a:ext cx="8715436" cy="1168464"/>
        </a:xfrm>
        <a:prstGeom prst="roundRect">
          <a:avLst/>
        </a:prstGeom>
        <a:solidFill>
          <a:schemeClr val="accent5">
            <a:shade val="50000"/>
            <a:hueOff val="252972"/>
            <a:satOff val="-5595"/>
            <a:lumOff val="419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광주시는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 세가지 주요계획으로 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u-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광주계획을 설립했다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하지만 이 계획은 한계를 가진다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제주의 경우와 같이 기초경제기반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디지털 장치융합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각 정보 시스템의 통합을 설립하지 않았다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이 계획은 유비쿼터스 광주를 만들기 위한 정책방향을 제안하지만 이것을 수행하기 위한 특별한 프로그램은 없다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000" kern="1200" dirty="0">
            <a:solidFill>
              <a:schemeClr val="tx1"/>
            </a:solidFill>
            <a:latin typeface="HY얕은샘물M" pitchFamily="18" charset="-127"/>
            <a:ea typeface="HY얕은샘물M" pitchFamily="18" charset="-127"/>
          </a:endParaRPr>
        </a:p>
      </dsp:txBody>
      <dsp:txXfrm>
        <a:off x="0" y="2364028"/>
        <a:ext cx="8715436" cy="1168464"/>
      </dsp:txXfrm>
    </dsp:sp>
    <dsp:sp modelId="{7AF933C2-E731-439A-9CE8-3F7220F18373}">
      <dsp:nvSpPr>
        <dsp:cNvPr id="0" name=""/>
        <dsp:cNvSpPr/>
      </dsp:nvSpPr>
      <dsp:spPr>
        <a:xfrm>
          <a:off x="0" y="3545641"/>
          <a:ext cx="8715436" cy="1168464"/>
        </a:xfrm>
        <a:prstGeom prst="roundRect">
          <a:avLst/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수원</a:t>
          </a:r>
          <a:r>
            <a:rPr lang="en-US" altLang="ko-KR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인천의 송도</a:t>
          </a:r>
          <a:r>
            <a:rPr lang="en-US" altLang="ko-KR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서울의 상암동</a:t>
          </a:r>
          <a:r>
            <a:rPr lang="en-US" altLang="ko-KR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울릉군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과 같은 도시들은 유비쿼터스 도시를 만들거나 유비쿼터스 계획을 수행하려고 노력한다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 </a:t>
          </a:r>
          <a:r>
            <a:rPr lang="ko-KR" altLang="en-US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하지만 기초경계구조를 설립하지 않았기 때문에 유비쿼터스 공공서비스를 만들거나 유비쿼터스계획을 수행하는데 어떤 불만을 갖는 것에 대한 정책 방향을 제시한다</a:t>
          </a:r>
          <a:r>
            <a:rPr lang="en-US" altLang="ko-KR" sz="2000" kern="12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rPr>
            <a:t>.</a:t>
          </a:r>
          <a:endParaRPr lang="ko-KR" altLang="en-US" sz="2000" kern="1200" dirty="0">
            <a:solidFill>
              <a:schemeClr val="tx1"/>
            </a:solidFill>
            <a:latin typeface="HY얕은샘물M" pitchFamily="18" charset="-127"/>
            <a:ea typeface="HY얕은샘물M" pitchFamily="18" charset="-127"/>
          </a:endParaRPr>
        </a:p>
      </dsp:txBody>
      <dsp:txXfrm>
        <a:off x="0" y="3545641"/>
        <a:ext cx="8715436" cy="116846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ABBD0E-E9CA-438E-B2E1-5F8A0F8FC702}">
      <dsp:nvSpPr>
        <dsp:cNvPr id="0" name=""/>
        <dsp:cNvSpPr/>
      </dsp:nvSpPr>
      <dsp:spPr>
        <a:xfrm>
          <a:off x="0" y="4662"/>
          <a:ext cx="8572560" cy="603719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유비쿼터스 공공서비스는 시민들의 생활 질 향상과 관련</a:t>
          </a:r>
          <a:endParaRPr lang="en-US" altLang="ko-KR" sz="2400" kern="1200" dirty="0" smtClean="0">
            <a:latin typeface="HY얕은샘물M" pitchFamily="18" charset="-127"/>
            <a:ea typeface="HY얕은샘물M" pitchFamily="18" charset="-127"/>
          </a:endParaRPr>
        </a:p>
      </dsp:txBody>
      <dsp:txXfrm>
        <a:off x="0" y="4662"/>
        <a:ext cx="8572560" cy="603719"/>
      </dsp:txXfrm>
    </dsp:sp>
    <dsp:sp modelId="{7B44F192-0A6E-4D79-A9AA-002599A6A042}">
      <dsp:nvSpPr>
        <dsp:cNvPr id="0" name=""/>
        <dsp:cNvSpPr/>
      </dsp:nvSpPr>
      <dsp:spPr>
        <a:xfrm>
          <a:off x="0" y="677502"/>
          <a:ext cx="8572560" cy="603719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HY얕은샘물M" pitchFamily="18" charset="-127"/>
              <a:ea typeface="HY얕은샘물M" pitchFamily="18" charset="-127"/>
            </a:rPr>
            <a:t>앞장에 근거하여 유비쿼터스 지방자치단체의 정책대안 제시</a:t>
          </a:r>
          <a:endParaRPr lang="ko-KR" altLang="en-US" sz="24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677502"/>
        <a:ext cx="8572560" cy="60371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E85278-2211-4AC4-B4BF-0CBE9B2BFBB6}">
      <dsp:nvSpPr>
        <dsp:cNvPr id="0" name=""/>
        <dsp:cNvSpPr/>
      </dsp:nvSpPr>
      <dsp:spPr>
        <a:xfrm>
          <a:off x="4113" y="206375"/>
          <a:ext cx="4061228" cy="3651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b="1" kern="1200" baseline="0" dirty="0" smtClean="0">
              <a:latin typeface="HY얕은샘물M" pitchFamily="18" charset="-127"/>
              <a:ea typeface="HY얕은샘물M" pitchFamily="18" charset="-127"/>
            </a:rPr>
            <a:t>1. </a:t>
          </a:r>
          <a:r>
            <a:rPr lang="ko-KR" altLang="en-US" sz="2400" b="1" kern="1200" baseline="0" dirty="0" smtClean="0">
              <a:latin typeface="HY얕은샘물M" pitchFamily="18" charset="-127"/>
              <a:ea typeface="HY얕은샘물M" pitchFamily="18" charset="-127"/>
            </a:rPr>
            <a:t>정보기술과 적용</a:t>
          </a:r>
          <a:endParaRPr lang="en-US" altLang="ko-KR" sz="2400" b="1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-EG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가 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ICT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를 소개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-UG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는 유비쿼터스 컴퓨팅 기술에 의해 설립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광대역 기술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무선이동네트워크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센서와 태그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-UG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는 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EG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와 비교해서 다양한 정보유형 설계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도시시설은 원격조절기반에 의해 관리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유지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정부일을 수행하고 공공서비스를 전달하는 효과 높임</a:t>
          </a:r>
          <a:endParaRPr lang="en-US" altLang="ko-KR" sz="2200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4113" y="206375"/>
        <a:ext cx="4061228" cy="3651248"/>
      </dsp:txXfrm>
    </dsp:sp>
    <dsp:sp modelId="{701D72A5-F409-403A-BCB5-8C2BA68FE3C2}">
      <dsp:nvSpPr>
        <dsp:cNvPr id="0" name=""/>
        <dsp:cNvSpPr/>
      </dsp:nvSpPr>
      <dsp:spPr>
        <a:xfrm>
          <a:off x="4478827" y="206375"/>
          <a:ext cx="4093732" cy="36559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kern="1200" dirty="0" smtClean="0">
              <a:latin typeface="HY얕은샘물M" pitchFamily="18" charset="-127"/>
              <a:ea typeface="HY얕은샘물M" pitchFamily="18" charset="-127"/>
            </a:rPr>
            <a:t>2.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디지털장치의 융합과 기초데이터베이스</a:t>
          </a:r>
          <a:endParaRPr lang="en-US" altLang="ko-KR" sz="2400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-UG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컴퓨팅 환경은 네트워크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장치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상업조직 융합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정부는 컴퓨터 네트워크를 통합해야 함</a:t>
          </a:r>
          <a:endParaRPr lang="en-US" altLang="ko-KR" sz="2200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중앙정부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지방자치단체는 새로운 광대역 무선 네트워크를 구성해야 함</a:t>
          </a:r>
          <a:endParaRPr lang="en-US" altLang="ko-KR" sz="2200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디지털 장치 융합 강조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기초데이터베이스는 문서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오디오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비디오 정보를 가지고 토지 관련 데이터베이스로 통합</a:t>
          </a:r>
        </a:p>
      </dsp:txBody>
      <dsp:txXfrm>
        <a:off x="4478827" y="206375"/>
        <a:ext cx="4093732" cy="365596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E85278-2211-4AC4-B4BF-0CBE9B2BFBB6}">
      <dsp:nvSpPr>
        <dsp:cNvPr id="0" name=""/>
        <dsp:cNvSpPr/>
      </dsp:nvSpPr>
      <dsp:spPr>
        <a:xfrm>
          <a:off x="0" y="137893"/>
          <a:ext cx="3483562" cy="41561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400" b="1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b="1" kern="1200" baseline="0" dirty="0" smtClean="0">
              <a:latin typeface="HY얕은샘물M" pitchFamily="18" charset="-127"/>
              <a:ea typeface="HY얕은샘물M" pitchFamily="18" charset="-127"/>
            </a:rPr>
            <a:t>3. </a:t>
          </a:r>
          <a:r>
            <a:rPr lang="ko-KR" altLang="en-US" sz="2400" b="1" kern="1200" baseline="0" dirty="0" smtClean="0">
              <a:latin typeface="HY얕은샘물M" pitchFamily="18" charset="-127"/>
              <a:ea typeface="HY얕은샘물M" pitchFamily="18" charset="-127"/>
            </a:rPr>
            <a:t>공공서비스의 융합</a:t>
          </a:r>
          <a:endParaRPr lang="en-US" altLang="ko-KR" sz="2400" b="1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유비쿼터스컴퓨팅 환경아래 정부서비스 정책은 시민복지를 위해 공공서비스통합에 초점을 두어야 함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정부정책은 생산</a:t>
          </a: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분배</a:t>
          </a: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판매</a:t>
          </a: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발전이 언제 어디서나 어느 장치로도 광대역네트워크를 유비쿼터스 서비스환경 건물에 집중해야 함</a:t>
          </a:r>
          <a:endParaRPr lang="en-US" altLang="ko-KR" sz="2200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dirty="0" smtClean="0">
              <a:latin typeface="HY얕은샘물M" pitchFamily="18" charset="-127"/>
              <a:ea typeface="HY얕은샘물M" pitchFamily="18" charset="-127"/>
            </a:rPr>
            <a:t>이 과정은 공공서비스를 제공함으로써 정부기업에 적용가능</a:t>
          </a:r>
          <a:endParaRPr lang="en-US" altLang="ko-KR" sz="2200" b="1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200" b="1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 dirty="0">
            <a:latin typeface="HY얕은샘물M" pitchFamily="18" charset="-127"/>
            <a:ea typeface="HY얕은샘물M" pitchFamily="18" charset="-127"/>
          </a:endParaRPr>
        </a:p>
      </dsp:txBody>
      <dsp:txXfrm>
        <a:off x="0" y="137893"/>
        <a:ext cx="3483562" cy="4156120"/>
      </dsp:txXfrm>
    </dsp:sp>
    <dsp:sp modelId="{701D72A5-F409-403A-BCB5-8C2BA68FE3C2}">
      <dsp:nvSpPr>
        <dsp:cNvPr id="0" name=""/>
        <dsp:cNvSpPr/>
      </dsp:nvSpPr>
      <dsp:spPr>
        <a:xfrm>
          <a:off x="3786232" y="142870"/>
          <a:ext cx="4095630" cy="41602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400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400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4.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디지털 융합을 위한 법과 시스템</a:t>
          </a:r>
          <a:endParaRPr lang="en-US" altLang="ko-KR" sz="2400" b="1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유비쿼터스 컴퓨팅 환경은 디지털 융합에 의해 설립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시민 복지를 위한 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UG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를 설립을 위해 디지털융합에서의 법과 시스템을 정해야 함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한국에서 전자정부법이 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1995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년에 설립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-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이 법은 정부조직변형과 사업과정을 규정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정보기술건축</a:t>
          </a:r>
          <a:r>
            <a:rPr lang="en-US" altLang="ko-KR" sz="2200" kern="1200" baseline="0" dirty="0" smtClean="0">
              <a:latin typeface="HY얕은샘물M" pitchFamily="18" charset="-127"/>
              <a:ea typeface="HY얕은샘물M" pitchFamily="18" charset="-127"/>
            </a:rPr>
            <a:t>(ITA)</a:t>
          </a:r>
          <a:r>
            <a:rPr lang="ko-KR" altLang="en-US" sz="2200" kern="1200" baseline="0" dirty="0" smtClean="0">
              <a:latin typeface="HY얕은샘물M" pitchFamily="18" charset="-127"/>
              <a:ea typeface="HY얕은샘물M" pitchFamily="18" charset="-127"/>
            </a:rPr>
            <a:t>에 주목</a:t>
          </a: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200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200" kern="1200" baseline="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000" kern="1200" dirty="0" smtClean="0">
            <a:latin typeface="HY얕은샘물M" pitchFamily="18" charset="-127"/>
            <a:ea typeface="HY얕은샘물M" pitchFamily="18" charset="-127"/>
          </a:endParaRPr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400" kern="1200" dirty="0" smtClean="0">
            <a:latin typeface="HY얕은샘물M" pitchFamily="18" charset="-127"/>
            <a:ea typeface="HY얕은샘물M" pitchFamily="18" charset="-127"/>
          </a:endParaRPr>
        </a:p>
      </dsp:txBody>
      <dsp:txXfrm>
        <a:off x="3786232" y="142870"/>
        <a:ext cx="4095630" cy="416027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B9C54F-0EB9-4875-AF59-47734329C584}">
      <dsp:nvSpPr>
        <dsp:cNvPr id="0" name=""/>
        <dsp:cNvSpPr/>
      </dsp:nvSpPr>
      <dsp:spPr>
        <a:xfrm>
          <a:off x="562574" y="0"/>
          <a:ext cx="6375841" cy="435771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341A10-B0A2-4156-B677-7B3DE9EA5F0D}">
      <dsp:nvSpPr>
        <dsp:cNvPr id="0" name=""/>
        <dsp:cNvSpPr/>
      </dsp:nvSpPr>
      <dsp:spPr>
        <a:xfrm>
          <a:off x="156486" y="1071571"/>
          <a:ext cx="2213120" cy="22145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1.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지방 자치단체는 디지털 장치</a:t>
          </a: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네트워크</a:t>
          </a: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,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기초 데이터베이스에 의해 유비쿼터스 컴퓨팅 환경 설립</a:t>
          </a:r>
        </a:p>
      </dsp:txBody>
      <dsp:txXfrm>
        <a:off x="156486" y="1071571"/>
        <a:ext cx="2213120" cy="2214574"/>
      </dsp:txXfrm>
    </dsp:sp>
    <dsp:sp modelId="{75237DAB-18F5-44D2-8A16-4340821121C2}">
      <dsp:nvSpPr>
        <dsp:cNvPr id="0" name=""/>
        <dsp:cNvSpPr/>
      </dsp:nvSpPr>
      <dsp:spPr>
        <a:xfrm>
          <a:off x="2643934" y="1071571"/>
          <a:ext cx="2213120" cy="22145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kern="1200" smtClean="0">
              <a:latin typeface="HY얕은샘물M" pitchFamily="18" charset="-127"/>
              <a:ea typeface="HY얕은샘물M" pitchFamily="18" charset="-127"/>
            </a:rPr>
            <a:t>2. </a:t>
          </a:r>
          <a:r>
            <a:rPr lang="ko-KR" altLang="en-US" sz="2400" b="1" kern="1200" smtClean="0">
              <a:latin typeface="HY얕은샘물M" pitchFamily="18" charset="-127"/>
              <a:ea typeface="HY얕은샘물M" pitchFamily="18" charset="-127"/>
            </a:rPr>
            <a:t>지방 자치단체는 시민들과 협력적인 관계를 위해 더 나은 환경을 설립</a:t>
          </a:r>
        </a:p>
        <a:p>
          <a:pPr lvl="0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kern="1200" dirty="0"/>
        </a:p>
      </dsp:txBody>
      <dsp:txXfrm>
        <a:off x="2643934" y="1071571"/>
        <a:ext cx="2213120" cy="2214574"/>
      </dsp:txXfrm>
    </dsp:sp>
    <dsp:sp modelId="{6C9D5120-197E-4CA1-8D84-55315C8B4473}">
      <dsp:nvSpPr>
        <dsp:cNvPr id="0" name=""/>
        <dsp:cNvSpPr/>
      </dsp:nvSpPr>
      <dsp:spPr>
        <a:xfrm>
          <a:off x="5131594" y="1071571"/>
          <a:ext cx="2213120" cy="225745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3. 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지방자치단체는 실시간 기초와  </a:t>
          </a: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nomedic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환경으로 </a:t>
          </a:r>
          <a:r>
            <a:rPr lang="en-US" altLang="ko-KR" sz="2400" b="1" kern="1200" dirty="0" smtClean="0">
              <a:latin typeface="HY얕은샘물M" pitchFamily="18" charset="-127"/>
              <a:ea typeface="HY얕은샘물M" pitchFamily="18" charset="-127"/>
            </a:rPr>
            <a:t>ULG</a:t>
          </a:r>
          <a:r>
            <a:rPr lang="ko-KR" altLang="en-US" sz="2400" b="1" kern="1200" dirty="0" smtClean="0">
              <a:latin typeface="HY얕은샘물M" pitchFamily="18" charset="-127"/>
              <a:ea typeface="HY얕은샘물M" pitchFamily="18" charset="-127"/>
            </a:rPr>
            <a:t>를 디자인 설계</a:t>
          </a:r>
        </a:p>
        <a:p>
          <a:pPr lvl="0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kern="1200" dirty="0"/>
        </a:p>
      </dsp:txBody>
      <dsp:txXfrm>
        <a:off x="5131594" y="1071571"/>
        <a:ext cx="2213120" cy="2257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2B270-FDD8-4EDC-860F-FB893A0E8AB9}" type="datetimeFigureOut">
              <a:rPr lang="ko-KR" altLang="en-US" smtClean="0"/>
              <a:pPr/>
              <a:t>2009-05-31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3C179-D5CC-4D0C-BDD6-C3A936EA9B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000240"/>
            <a:ext cx="6429420" cy="898521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/>
            <a:r>
              <a:rPr lang="ko-KR" alt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지방전자정부 유비쿼터스 </a:t>
            </a:r>
            <a:r>
              <a:rPr lang="en-US" altLang="ko-KR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r>
              <a:rPr lang="ko-KR" alt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공간환경구축에 </a:t>
            </a:r>
            <a:r>
              <a:rPr lang="ko-KR" alt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관한 연구</a:t>
            </a:r>
            <a:r>
              <a:rPr lang="ko-KR" alt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o-KR" alt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ko-KR" alt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5857892"/>
            <a:ext cx="376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행정학과 </a:t>
            </a:r>
            <a:r>
              <a:rPr lang="en-US" altLang="ko-KR" sz="3200" dirty="0" smtClean="0">
                <a:latin typeface="HY얕은샘물M" pitchFamily="18" charset="-127"/>
                <a:ea typeface="HY얕은샘물M" pitchFamily="18" charset="-127"/>
              </a:rPr>
              <a:t>20706642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한지혜</a:t>
            </a:r>
            <a:endParaRPr lang="ko-KR" altLang="en-US" sz="32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0" y="714356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Ⅳ.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유비쿼터스 지방자치단체를 만들기 위한 정책방향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285720" y="1714488"/>
          <a:ext cx="8072494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571480"/>
            <a:ext cx="19287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Ⅴ.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결론</a:t>
            </a:r>
            <a:endParaRPr lang="en-US" altLang="ko-KR" sz="4400" b="1" dirty="0" smtClean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785786" y="785794"/>
          <a:ext cx="750099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직사각형 7"/>
          <p:cNvSpPr/>
          <p:nvPr/>
        </p:nvSpPr>
        <p:spPr>
          <a:xfrm>
            <a:off x="428596" y="5357826"/>
            <a:ext cx="8358246" cy="121442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o-KR" altLang="en-US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이 연구는 시민들의 복지를 위한 유비쿼터스 지방자치단체의 발전방향을 제시했다</a:t>
            </a:r>
            <a:r>
              <a:rPr lang="en-US" altLang="ko-KR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. ULG</a:t>
            </a:r>
            <a:r>
              <a:rPr lang="ko-KR" altLang="en-US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의 발전방향을 예측하는 것이 매우 어렵다</a:t>
            </a:r>
            <a:r>
              <a:rPr lang="en-US" altLang="ko-KR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하지만 이 연구는 </a:t>
            </a:r>
            <a:r>
              <a:rPr lang="en-US" altLang="ko-KR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ULG</a:t>
            </a:r>
            <a:r>
              <a:rPr lang="ko-KR" altLang="en-US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를 설립하기 위한 어떤 지침을 줄 수 있다</a:t>
            </a:r>
            <a:r>
              <a:rPr lang="en-US" altLang="ko-KR" sz="2800" dirty="0" smtClean="0">
                <a:solidFill>
                  <a:srgbClr val="FFFF00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endParaRPr lang="ko-KR" altLang="en-US" sz="2800" dirty="0">
              <a:solidFill>
                <a:srgbClr val="FFFF00"/>
              </a:solidFill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AsOne/>
      </p:bldGraphic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71670" y="1857364"/>
            <a:ext cx="2214578" cy="428628"/>
          </a:xfrm>
        </p:spPr>
        <p:txBody>
          <a:bodyPr>
            <a:noAutofit/>
          </a:bodyPr>
          <a:lstStyle/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CONTENTS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429124" y="1785926"/>
            <a:ext cx="71438" cy="35004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786314" y="1000108"/>
            <a:ext cx="378621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en-US" altLang="ko-KR" b="1" dirty="0" smtClean="0"/>
          </a:p>
          <a:p>
            <a:pPr marL="342900" indent="-342900"/>
            <a:endParaRPr lang="en-US" altLang="ko-KR" sz="2800" b="1" dirty="0" smtClean="0"/>
          </a:p>
          <a:p>
            <a:pPr marL="342900" indent="-342900"/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Ⅰ.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소개</a:t>
            </a:r>
            <a:endParaRPr lang="ko-KR" altLang="en-US" sz="2800" dirty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r>
              <a:rPr lang="en-US" altLang="ko-KR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Ⅱ</a:t>
            </a:r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전자정부 </a:t>
            </a:r>
            <a:r>
              <a:rPr lang="ko-KR" altLang="en-US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발전과정의 검토와 </a:t>
            </a:r>
            <a:endParaRPr lang="en-US" altLang="ko-KR" sz="2800" b="1" dirty="0" smtClean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r>
              <a:rPr lang="ko-KR" altLang="en-US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유비쿼터스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정부</a:t>
            </a:r>
            <a:endParaRPr lang="ko-KR" altLang="en-US" sz="2800" dirty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r>
              <a:rPr lang="en-US" altLang="ko-KR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Ⅲ</a:t>
            </a:r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유비쿼터스 지방자치단체</a:t>
            </a:r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(ULG)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의 발전 방향과 분석</a:t>
            </a:r>
            <a:endParaRPr lang="ko-KR" altLang="en-US" sz="2800" dirty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r>
              <a:rPr lang="en-US" altLang="ko-KR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Ⅳ</a:t>
            </a:r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유비쿼터스 지방자치단체를 만들기 위한 </a:t>
            </a:r>
            <a:r>
              <a:rPr lang="ko-KR" altLang="en-US" sz="2800" b="1" dirty="0" smtClean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정책방향</a:t>
            </a:r>
            <a:endParaRPr lang="en-US" altLang="ko-KR" sz="2800" b="1" dirty="0" smtClean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r>
              <a:rPr lang="en-US" altLang="ko-KR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Ⅴ. </a:t>
            </a:r>
            <a:r>
              <a:rPr lang="ko-KR" altLang="en-US" sz="2800" b="1" dirty="0">
                <a:solidFill>
                  <a:schemeClr val="bg1">
                    <a:lumMod val="50000"/>
                  </a:schemeClr>
                </a:solidFill>
                <a:latin typeface="HY얕은샘물M" pitchFamily="18" charset="-127"/>
                <a:ea typeface="HY얕은샘물M" pitchFamily="18" charset="-127"/>
              </a:rPr>
              <a:t>결론</a:t>
            </a:r>
            <a:endParaRPr lang="ko-KR" altLang="en-US" sz="2800" dirty="0">
              <a:solidFill>
                <a:schemeClr val="bg1">
                  <a:lumMod val="50000"/>
                </a:schemeClr>
              </a:solidFill>
              <a:latin typeface="HY얕은샘물M" pitchFamily="18" charset="-127"/>
              <a:ea typeface="HY얕은샘물M" pitchFamily="18" charset="-127"/>
            </a:endParaRPr>
          </a:p>
          <a:p>
            <a:pPr marL="342900" indent="-342900"/>
            <a:endParaRPr lang="ko-KR" alt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3929066"/>
            <a:ext cx="4189696" cy="253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785794"/>
            <a:ext cx="17486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Ⅰ.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소개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285720" y="5286388"/>
            <a:ext cx="8643998" cy="107157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연구목표 </a:t>
            </a:r>
            <a:r>
              <a:rPr lang="en-US" altLang="ko-KR" sz="3200" dirty="0" smtClean="0">
                <a:latin typeface="HY얕은샘물M" pitchFamily="18" charset="-127"/>
                <a:ea typeface="HY얕은샘물M" pitchFamily="18" charset="-127"/>
              </a:rPr>
              <a:t>-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더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나은 공공서비스를 제공하기 위해 지방 전자정부를 형성하는데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지리정보와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유비쿼터스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컴퓨팅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계획 </a:t>
            </a:r>
            <a:r>
              <a:rPr lang="ko-KR" altLang="en-US" sz="3200" dirty="0" smtClean="0">
                <a:latin typeface="HY얕은샘물M" pitchFamily="18" charset="-127"/>
                <a:ea typeface="HY얕은샘물M" pitchFamily="18" charset="-127"/>
              </a:rPr>
              <a:t>제안</a:t>
            </a:r>
            <a:endParaRPr lang="ko-KR" altLang="en-US" sz="3200" dirty="0" smtClean="0">
              <a:latin typeface="HY얕은샘물M" pitchFamily="18" charset="-127"/>
              <a:ea typeface="HY얕은샘물M" pitchFamily="18" charset="-127"/>
            </a:endParaRPr>
          </a:p>
        </p:txBody>
      </p:sp>
      <p:graphicFrame>
        <p:nvGraphicFramePr>
          <p:cNvPr id="9" name="다이어그램 8"/>
          <p:cNvGraphicFramePr/>
          <p:nvPr/>
        </p:nvGraphicFramePr>
        <p:xfrm>
          <a:off x="214282" y="1500174"/>
          <a:ext cx="8715436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아래쪽 화살표 9"/>
          <p:cNvSpPr/>
          <p:nvPr/>
        </p:nvSpPr>
        <p:spPr>
          <a:xfrm>
            <a:off x="4000496" y="4786322"/>
            <a:ext cx="1143008" cy="4286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8" grpId="1" animBg="1"/>
      <p:bldGraphic spid="9" grpId="0">
        <p:bldAsOne/>
      </p:bldGraphic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714356"/>
            <a:ext cx="7858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Ⅱ.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전자정부 발전과정의 검토와 유비쿼터스 정부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14282" y="1428736"/>
            <a:ext cx="20297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나무B" pitchFamily="18" charset="-127"/>
                <a:ea typeface="HY나무B" pitchFamily="18" charset="-127"/>
              </a:rPr>
              <a:t>전자정부의 개념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HY나무B" pitchFamily="18" charset="-127"/>
              <a:ea typeface="HY나무B" pitchFamily="18" charset="-127"/>
            </a:endParaRPr>
          </a:p>
        </p:txBody>
      </p:sp>
      <p:graphicFrame>
        <p:nvGraphicFramePr>
          <p:cNvPr id="11" name="다이어그램 10"/>
          <p:cNvGraphicFramePr/>
          <p:nvPr/>
        </p:nvGraphicFramePr>
        <p:xfrm>
          <a:off x="357158" y="1928802"/>
          <a:ext cx="835824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/>
      <p:bldP spid="7" grpId="0"/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642918"/>
            <a:ext cx="7858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Ⅱ.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전자정부 발전과정의 검토와 유비쿼터스 정부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14282" y="1357298"/>
            <a:ext cx="20297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나무B" pitchFamily="18" charset="-127"/>
                <a:ea typeface="HY나무B" pitchFamily="18" charset="-127"/>
              </a:rPr>
              <a:t>전자정부의 발전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57158" y="5000636"/>
            <a:ext cx="8572560" cy="15716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 smtClean="0">
              <a:solidFill>
                <a:schemeClr val="tx1"/>
              </a:solidFill>
              <a:latin typeface="HY얕은샘물M" pitchFamily="18" charset="-127"/>
              <a:ea typeface="HY얕은샘물M" pitchFamily="18" charset="-127"/>
            </a:endParaRPr>
          </a:p>
          <a:p>
            <a:pPr algn="ctr"/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-EG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는 이러한 정보접근을 쉽게 하기 위해서 시민들을 위한 정보기술을 이용하고 정부정보들을 디지털화한다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</a:p>
          <a:p>
            <a:pPr algn="ctr"/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-EG</a:t>
            </a:r>
            <a:r>
              <a:rPr lang="ko-KR" altLang="en-US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는 정부 과정에서 시민참여를 증진시키기 위하여 정부와 시민사이의 상호작용을 향상시킨다</a:t>
            </a:r>
            <a:r>
              <a:rPr lang="en-US" altLang="ko-KR" sz="2400" dirty="0" smtClean="0">
                <a:solidFill>
                  <a:schemeClr val="tx1"/>
                </a:solidFill>
                <a:latin typeface="HY얕은샘물M" pitchFamily="18" charset="-127"/>
                <a:ea typeface="HY얕은샘물M" pitchFamily="18" charset="-127"/>
              </a:rPr>
              <a:t>. </a:t>
            </a:r>
            <a:endParaRPr lang="en-US" altLang="ko-KR" sz="2400" dirty="0" smtClean="0"/>
          </a:p>
          <a:p>
            <a:pPr algn="ctr"/>
            <a:endParaRPr lang="ko-KR" altLang="en-US" dirty="0"/>
          </a:p>
        </p:txBody>
      </p:sp>
      <p:graphicFrame>
        <p:nvGraphicFramePr>
          <p:cNvPr id="10" name="다이어그램 9"/>
          <p:cNvGraphicFramePr/>
          <p:nvPr/>
        </p:nvGraphicFramePr>
        <p:xfrm>
          <a:off x="357158" y="1571612"/>
          <a:ext cx="8501122" cy="3492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 animBg="1"/>
      <p:bldP spid="13" grpId="1" animBg="1"/>
      <p:bldGraphic spid="1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0" y="571480"/>
            <a:ext cx="7858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Ⅱ.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전자정부 발전과정의 검토와 유비쿼터스 정부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14282" y="121442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나무B" pitchFamily="18" charset="-127"/>
                <a:ea typeface="HY나무B" pitchFamily="18" charset="-127"/>
              </a:rPr>
              <a:t>유비쿼터스정부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285720" y="3000372"/>
            <a:ext cx="4714908" cy="328614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Ki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는 세가지 관점에서 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EG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로 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UG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를 구별</a:t>
            </a:r>
            <a:endParaRPr lang="en-US" altLang="ko-KR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1. UG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는 광대역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이동식 네트워크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센서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그리고 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RFID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에 근거한다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.</a:t>
            </a:r>
            <a:endParaRPr lang="ko-KR" alt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2. EG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는 정부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시민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사업 사이에서 정부 중 빠르고 투명한 서비스 규정을 강조한다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.</a:t>
            </a:r>
            <a:endParaRPr lang="ko-KR" alt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3. EG </a:t>
            </a:r>
            <a:r>
              <a:rPr lang="ko-KR" altLang="en-US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노동과정의 이데올로기는 정부일을 효율적이고 투명하고 이성적으로 달성한다</a:t>
            </a:r>
            <a:r>
              <a:rPr lang="en-US" altLang="ko-K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.</a:t>
            </a:r>
            <a:endParaRPr lang="ko-KR" altLang="en-US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얕은샘물M" pitchFamily="18" charset="-127"/>
              <a:ea typeface="HY얕은샘물M" pitchFamily="18" charset="-127"/>
            </a:endParaRPr>
          </a:p>
          <a:p>
            <a:r>
              <a:rPr lang="ko-KR" altLang="en-US" sz="240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요약하면</a:t>
            </a:r>
            <a:r>
              <a:rPr lang="en-US" altLang="ko-KR" sz="240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유비쿼터스 정부는 유비쿼터스 컴퓨팅 기술에 근거하는 차세대의 정부이다</a:t>
            </a:r>
            <a:r>
              <a:rPr lang="en-US" altLang="ko-KR" sz="240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얕은샘물M" pitchFamily="18" charset="-127"/>
                <a:ea typeface="HY얕은샘물M" pitchFamily="18" charset="-127"/>
              </a:rPr>
              <a:t>.</a:t>
            </a:r>
          </a:p>
        </p:txBody>
      </p:sp>
      <p:pic>
        <p:nvPicPr>
          <p:cNvPr id="18" name="내용 개체 틀 3" descr="f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143504" y="2857496"/>
            <a:ext cx="3895220" cy="2643206"/>
          </a:xfrm>
        </p:spPr>
      </p:pic>
      <p:sp>
        <p:nvSpPr>
          <p:cNvPr id="19" name="직사각형 18"/>
          <p:cNvSpPr/>
          <p:nvPr/>
        </p:nvSpPr>
        <p:spPr>
          <a:xfrm>
            <a:off x="5357818" y="5357826"/>
            <a:ext cx="35718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이 그림은 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Maung, Suho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가 개정했다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. </a:t>
            </a:r>
            <a:endParaRPr lang="ko-KR" altLang="en-US" sz="2000" dirty="0" smtClean="0">
              <a:latin typeface="HY얕은샘물M" pitchFamily="18" charset="-127"/>
              <a:ea typeface="HY얕은샘물M" pitchFamily="18" charset="-127"/>
            </a:endParaRPr>
          </a:p>
          <a:p>
            <a:pPr algn="ctr"/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디지털 통합 시대의 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KT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비즈니스 전략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한국 통신협력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, 2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장</a:t>
            </a:r>
          </a:p>
          <a:p>
            <a:pPr algn="ctr"/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&lt;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그림 </a:t>
            </a:r>
            <a:r>
              <a:rPr lang="en-US" altLang="ko-KR" sz="2000" dirty="0" smtClean="0">
                <a:latin typeface="HY얕은샘물M" pitchFamily="18" charset="-127"/>
                <a:ea typeface="HY얕은샘물M" pitchFamily="18" charset="-127"/>
              </a:rPr>
              <a:t>2&gt; </a:t>
            </a:r>
            <a:r>
              <a:rPr lang="ko-KR" altLang="en-US" sz="2000" dirty="0" smtClean="0">
                <a:latin typeface="HY얕은샘물M" pitchFamily="18" charset="-127"/>
                <a:ea typeface="HY얕은샘물M" pitchFamily="18" charset="-127"/>
              </a:rPr>
              <a:t>유비쿼터스 정부의 개념</a:t>
            </a:r>
            <a:endParaRPr lang="ko-KR" altLang="en-US" sz="20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5720" y="1785926"/>
            <a:ext cx="8643998" cy="9286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유비쿼터스컴퓨팅 개념</a:t>
            </a:r>
            <a:endParaRPr lang="en-US" altLang="ko-KR" sz="2800" dirty="0" smtClean="0">
              <a:latin typeface="HY얕은샘물M" pitchFamily="18" charset="-127"/>
              <a:ea typeface="HY얕은샘물M" pitchFamily="18" charset="-127"/>
            </a:endParaRPr>
          </a:p>
          <a:p>
            <a:pPr lvl="0"/>
            <a:r>
              <a:rPr lang="en-US" altLang="ko-KR" sz="2800" dirty="0" smtClean="0">
                <a:latin typeface="HY얕은샘물M" pitchFamily="18" charset="-127"/>
                <a:ea typeface="HY얕은샘물M" pitchFamily="18" charset="-127"/>
              </a:rPr>
              <a:t>Mark Weiser</a:t>
            </a:r>
            <a:r>
              <a:rPr lang="ko-KR" altLang="en-US" sz="2800" dirty="0" smtClean="0">
                <a:latin typeface="HY얕은샘물M" pitchFamily="18" charset="-127"/>
                <a:ea typeface="HY얕은샘물M" pitchFamily="18" charset="-127"/>
              </a:rPr>
              <a:t>는 신체가 언제어디서든지 컴퓨터에 접근할 수 있음을 이르는 말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7" grpId="0" animBg="1"/>
      <p:bldP spid="19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500042"/>
            <a:ext cx="80724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Ⅲ.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유비쿼터스 지방자치단체의 발전방향과 분석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14282" y="1214422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나무B" pitchFamily="18" charset="-127"/>
                <a:ea typeface="HY나무B" pitchFamily="18" charset="-127"/>
              </a:rPr>
              <a:t>유비쿼터스 지방자치단체를 세우기 위한 준비조건들 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HY나무B" pitchFamily="18" charset="-127"/>
              <a:ea typeface="HY나무B" pitchFamily="18" charset="-127"/>
            </a:endParaRPr>
          </a:p>
        </p:txBody>
      </p:sp>
      <p:graphicFrame>
        <p:nvGraphicFramePr>
          <p:cNvPr id="15" name="다이어그램 14"/>
          <p:cNvGraphicFramePr/>
          <p:nvPr/>
        </p:nvGraphicFramePr>
        <p:xfrm>
          <a:off x="1071538" y="2071678"/>
          <a:ext cx="6572296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직사각형 16"/>
          <p:cNvSpPr/>
          <p:nvPr/>
        </p:nvSpPr>
        <p:spPr>
          <a:xfrm>
            <a:off x="0" y="2786058"/>
            <a:ext cx="3143240" cy="221457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자료와 원문은 정보의 주요표현도구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디지털 장치들은 서로 병합 가능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네트워크는 유비쿼터스 네트워크로 통합</a:t>
            </a: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,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발전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장치융합은 비즈니스와 서비스융합으로 발전</a:t>
            </a:r>
            <a:endParaRPr lang="ko-KR" altLang="en-US" sz="2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429388" y="3357562"/>
            <a:ext cx="2500330" cy="207170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디지털융합</a:t>
            </a: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,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 국제융합환경 추세고려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디지털융합은 점점 확장되고</a:t>
            </a:r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, 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분리된 공공서비스는 통합된 서비스로 변형</a:t>
            </a:r>
            <a:endParaRPr lang="ko-KR" altLang="en-US" sz="2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143504" y="1714488"/>
            <a:ext cx="1928826" cy="14287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유비쿼터스 도시공간과 디지털 지구확립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  <a:p>
            <a:pPr lvl="0"/>
            <a:r>
              <a:rPr lang="en-US" altLang="ko-KR" sz="2400" dirty="0" smtClean="0">
                <a:latin typeface="HY얕은샘물M" pitchFamily="18" charset="-127"/>
                <a:ea typeface="HY얕은샘물M" pitchFamily="18" charset="-127"/>
              </a:rPr>
              <a:t>-</a:t>
            </a:r>
            <a:r>
              <a:rPr lang="ko-KR" altLang="en-US" sz="2400" dirty="0" smtClean="0">
                <a:latin typeface="HY얕은샘물M" pitchFamily="18" charset="-127"/>
                <a:ea typeface="HY얕은샘물M" pitchFamily="18" charset="-127"/>
              </a:rPr>
              <a:t>시민참여 활성화</a:t>
            </a:r>
            <a:endParaRPr lang="en-US" altLang="ko-KR" sz="2400" dirty="0" smtClean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Graphic spid="15" grpId="0">
        <p:bldAsOne/>
      </p:bldGraphic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714356"/>
            <a:ext cx="80724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Ⅲ.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유비쿼터스 지방자치단체의 발전방향과 분석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14282" y="1428736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Y나무B" pitchFamily="18" charset="-127"/>
                <a:ea typeface="HY나무B" pitchFamily="18" charset="-127"/>
              </a:rPr>
              <a:t>지방자치단체의 유비쿼터스  도시사례 분석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HY나무B" pitchFamily="18" charset="-127"/>
              <a:ea typeface="HY나무B" pitchFamily="18" charset="-127"/>
            </a:endParaRPr>
          </a:p>
        </p:txBody>
      </p:sp>
      <p:graphicFrame>
        <p:nvGraphicFramePr>
          <p:cNvPr id="9" name="다이어그램 8"/>
          <p:cNvGraphicFramePr/>
          <p:nvPr/>
        </p:nvGraphicFramePr>
        <p:xfrm>
          <a:off x="214282" y="1857364"/>
          <a:ext cx="871543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Graphic spid="9" grpId="0">
        <p:bldAsOne/>
      </p:bldGraphic>
      <p:bldGraphic spid="9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43306" y="0"/>
            <a:ext cx="550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지방전자정부 유비쿼터스 공간환경구축에 관한 연구</a:t>
            </a:r>
            <a:endParaRPr lang="ko-KR" altLang="en-US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714356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latin typeface="HY얕은샘물M" pitchFamily="18" charset="-127"/>
                <a:ea typeface="HY얕은샘물M" pitchFamily="18" charset="-127"/>
              </a:rPr>
              <a:t>Ⅳ. </a:t>
            </a:r>
            <a:r>
              <a:rPr lang="ko-KR" altLang="en-US" sz="4400" b="1" dirty="0" smtClean="0">
                <a:latin typeface="HY얕은샘물M" pitchFamily="18" charset="-127"/>
                <a:ea typeface="HY얕은샘물M" pitchFamily="18" charset="-127"/>
              </a:rPr>
              <a:t>유비쿼터스 지방자치단체를 만들기 위한 정책방향</a:t>
            </a:r>
            <a:endParaRPr lang="ko-KR" altLang="en-US" sz="4400" dirty="0">
              <a:latin typeface="HY얕은샘물M" pitchFamily="18" charset="-127"/>
              <a:ea typeface="HY얕은샘물M" pitchFamily="18" charset="-127"/>
            </a:endParaRPr>
          </a:p>
        </p:txBody>
      </p:sp>
      <p:graphicFrame>
        <p:nvGraphicFramePr>
          <p:cNvPr id="8" name="다이어그램 7"/>
          <p:cNvGraphicFramePr/>
          <p:nvPr/>
        </p:nvGraphicFramePr>
        <p:xfrm>
          <a:off x="357158" y="1571612"/>
          <a:ext cx="8572560" cy="1285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다이어그램 9"/>
          <p:cNvGraphicFramePr/>
          <p:nvPr/>
        </p:nvGraphicFramePr>
        <p:xfrm>
          <a:off x="357158" y="2794000"/>
          <a:ext cx="85725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8" grpId="0">
        <p:bldAsOne/>
      </p:bldGraphic>
      <p:bldGraphic spid="10" grpId="0">
        <p:bldAsOne/>
      </p:bldGraphic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910</Words>
  <Application>Microsoft Office PowerPoint</Application>
  <PresentationFormat>화면 슬라이드 쇼(4:3)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지방전자정부 유비쿼터스  공간환경구축에 관한 연구 </vt:lpstr>
      <vt:lpstr>CONTENTS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lg</dc:creator>
  <cp:lastModifiedBy>lg</cp:lastModifiedBy>
  <cp:revision>146</cp:revision>
  <dcterms:created xsi:type="dcterms:W3CDTF">2009-05-30T07:36:16Z</dcterms:created>
  <dcterms:modified xsi:type="dcterms:W3CDTF">2009-05-31T14:56:10Z</dcterms:modified>
</cp:coreProperties>
</file>