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80141-0919-4B87-B5C4-0E065D3EFC92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C9CC6-C164-4FC2-B64D-E8C6025AA76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7200" dirty="0"/>
              <a:t>R</a:t>
            </a:r>
            <a:r>
              <a:rPr lang="en-US" altLang="ko-KR" sz="7200" dirty="0" smtClean="0"/>
              <a:t>epublic Of Korea</a:t>
            </a:r>
            <a:endParaRPr lang="ko-KR" altLang="en-US" sz="7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21107606  </a:t>
            </a:r>
            <a:r>
              <a:rPr lang="en-US" altLang="ko-KR" dirty="0" err="1" smtClean="0">
                <a:solidFill>
                  <a:schemeClr val="tx1"/>
                </a:solidFill>
              </a:rPr>
              <a:t>choi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jae-hyung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Public-administration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452596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/>
              <a:t>    </a:t>
            </a:r>
          </a:p>
          <a:p>
            <a:r>
              <a:rPr lang="en-US" altLang="ko-KR" dirty="0" smtClean="0"/>
              <a:t>    Republic of </a:t>
            </a:r>
            <a:r>
              <a:rPr lang="en-US" altLang="ko-KR" dirty="0" err="1" smtClean="0"/>
              <a:t>korea’s</a:t>
            </a:r>
            <a:r>
              <a:rPr lang="en-US" altLang="ko-KR" dirty="0" smtClean="0"/>
              <a:t> political flow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en-US" altLang="ko-KR" dirty="0" smtClean="0"/>
              <a:t> </a:t>
            </a:r>
          </a:p>
          <a:p>
            <a:r>
              <a:rPr lang="en-US" altLang="ko-KR" dirty="0" smtClean="0"/>
              <a:t> </a:t>
            </a:r>
            <a:r>
              <a:rPr lang="en-US" altLang="ko-KR" dirty="0" smtClean="0"/>
              <a:t>            -&gt;                   -&gt;</a:t>
            </a:r>
            <a:br>
              <a:rPr lang="en-US" altLang="ko-KR" dirty="0" smtClean="0"/>
            </a:br>
            <a:r>
              <a:rPr lang="en-US" altLang="ko-KR" dirty="0" smtClean="0"/>
              <a:t>&gt;</a:t>
            </a:r>
            <a:endParaRPr lang="ko-KR" altLang="en-US" dirty="0"/>
          </a:p>
        </p:txBody>
      </p:sp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928934"/>
            <a:ext cx="2392342" cy="1777168"/>
          </a:xfrm>
          <a:prstGeom prst="rect">
            <a:avLst/>
          </a:prstGeom>
          <a:noFill/>
        </p:spPr>
      </p:pic>
      <p:pic>
        <p:nvPicPr>
          <p:cNvPr id="1027" name="Picture 3" descr="C:\Users\user\Desktop\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2857496"/>
            <a:ext cx="2317689" cy="1785950"/>
          </a:xfrm>
          <a:prstGeom prst="rect">
            <a:avLst/>
          </a:prstGeom>
          <a:noFill/>
        </p:spPr>
      </p:pic>
      <p:pic>
        <p:nvPicPr>
          <p:cNvPr id="1028" name="Picture 4" descr="C:\Users\user\Desktop\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3939" y="2857496"/>
            <a:ext cx="2700061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순서도: 대체 처리 5"/>
          <p:cNvSpPr/>
          <p:nvPr/>
        </p:nvSpPr>
        <p:spPr>
          <a:xfrm>
            <a:off x="4071934" y="1643050"/>
            <a:ext cx="3214710" cy="6429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State-Building(1948~1960)</a:t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                      Rhee </a:t>
            </a:r>
            <a:r>
              <a:rPr lang="en-US" altLang="ko-KR" dirty="0" err="1" smtClean="0"/>
              <a:t>Syng</a:t>
            </a:r>
            <a:r>
              <a:rPr lang="en-US" altLang="ko-KR" dirty="0" smtClean="0"/>
              <a:t>-Man</a:t>
            </a:r>
          </a:p>
          <a:p>
            <a:r>
              <a:rPr lang="en-US" altLang="ko-KR" dirty="0" smtClean="0"/>
              <a:t>Rhee </a:t>
            </a:r>
            <a:endParaRPr lang="en-US" altLang="ko-KR" dirty="0" smtClean="0"/>
          </a:p>
          <a:p>
            <a:r>
              <a:rPr lang="en-US" altLang="ko-KR" u="sng" dirty="0" smtClean="0"/>
              <a:t> </a:t>
            </a:r>
            <a:r>
              <a:rPr lang="en-US" altLang="ko-KR" u="sng" dirty="0" smtClean="0"/>
              <a:t>               </a:t>
            </a:r>
            <a:r>
              <a:rPr lang="en-US" altLang="ko-KR" dirty="0" smtClean="0"/>
              <a:t>     </a:t>
            </a:r>
            <a:r>
              <a:rPr lang="en-US" altLang="ko-KR" sz="2800" u="sng" dirty="0" smtClean="0"/>
              <a:t>direct-elected position</a:t>
            </a:r>
          </a:p>
          <a:p>
            <a:r>
              <a:rPr lang="en-US" altLang="ko-KR" sz="2800" dirty="0" smtClean="0"/>
              <a:t>                          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smtClean="0"/>
              <a:t>                        </a:t>
            </a:r>
            <a:r>
              <a:rPr lang="en-US" sz="2800" u="sng" dirty="0" smtClean="0"/>
              <a:t>eight-year  term limit</a:t>
            </a:r>
            <a:endParaRPr lang="en-US" sz="2800" u="sng" dirty="0" smtClean="0"/>
          </a:p>
        </p:txBody>
      </p:sp>
      <p:pic>
        <p:nvPicPr>
          <p:cNvPr id="2050" name="Picture 2" descr="C:\Users\user\Desktop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2867025" cy="3209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순서도: 대체 처리 6"/>
          <p:cNvSpPr/>
          <p:nvPr/>
        </p:nvSpPr>
        <p:spPr>
          <a:xfrm>
            <a:off x="3071802" y="4143380"/>
            <a:ext cx="3286148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순서도: 대체 처리 5"/>
          <p:cNvSpPr/>
          <p:nvPr/>
        </p:nvSpPr>
        <p:spPr>
          <a:xfrm>
            <a:off x="785786" y="1714488"/>
            <a:ext cx="3143272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Developmental Stage(1961~1979)</a:t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Park Chung-</a:t>
            </a:r>
            <a:r>
              <a:rPr lang="en-US" altLang="ko-KR" dirty="0" err="1" smtClean="0"/>
              <a:t>Hee</a:t>
            </a:r>
            <a:endParaRPr lang="en-US" altLang="ko-KR" dirty="0" smtClean="0"/>
          </a:p>
          <a:p>
            <a:r>
              <a:rPr lang="en-US" sz="2000" dirty="0" smtClean="0"/>
              <a:t>'emerging from extreme poverty and </a:t>
            </a:r>
            <a:r>
              <a:rPr lang="en-US" sz="2000" dirty="0" smtClean="0"/>
              <a:t>reducing</a:t>
            </a:r>
          </a:p>
          <a:p>
            <a:pPr>
              <a:buNone/>
            </a:pPr>
            <a:r>
              <a:rPr lang="en-US" sz="2000" dirty="0" smtClean="0"/>
              <a:t>     immediate </a:t>
            </a:r>
            <a:r>
              <a:rPr lang="en-US" sz="2000" dirty="0" smtClean="0"/>
              <a:t>human sufferings</a:t>
            </a:r>
            <a:r>
              <a:rPr lang="en-US" sz="2000" dirty="0" smtClean="0"/>
              <a:t>'.     </a:t>
            </a:r>
          </a:p>
          <a:p>
            <a:r>
              <a:rPr lang="en-US" sz="2000" dirty="0" smtClean="0"/>
              <a:t> 'growth-first </a:t>
            </a:r>
            <a:r>
              <a:rPr lang="en-US" sz="2000" dirty="0" smtClean="0"/>
              <a:t>developmental policy'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 </a:t>
            </a:r>
          </a:p>
          <a:p>
            <a:r>
              <a:rPr lang="en-US" dirty="0" smtClean="0"/>
              <a:t>                Chun Doo-Hwan                </a:t>
            </a:r>
            <a:endParaRPr lang="en-US" dirty="0" smtClean="0"/>
          </a:p>
          <a:p>
            <a:r>
              <a:rPr lang="en-US" altLang="ko-KR" dirty="0" smtClean="0"/>
              <a:t>                </a:t>
            </a:r>
            <a:r>
              <a:rPr lang="en-US" sz="2000" dirty="0" smtClean="0"/>
              <a:t>social justice, welfare state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  and </a:t>
            </a:r>
            <a:r>
              <a:rPr lang="en-US" sz="2000" dirty="0" smtClean="0"/>
              <a:t>small government</a:t>
            </a:r>
          </a:p>
          <a:p>
            <a:endParaRPr lang="ko-KR" altLang="en-US" dirty="0"/>
          </a:p>
        </p:txBody>
      </p:sp>
      <p:pic>
        <p:nvPicPr>
          <p:cNvPr id="3074" name="Picture 2" descr="C:\Users\user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571612"/>
            <a:ext cx="1861653" cy="2598557"/>
          </a:xfrm>
          <a:prstGeom prst="rect">
            <a:avLst/>
          </a:prstGeom>
          <a:noFill/>
        </p:spPr>
      </p:pic>
      <p:pic>
        <p:nvPicPr>
          <p:cNvPr id="3075" name="Picture 3" descr="C:\Users\user\Desktop\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3" y="4000504"/>
            <a:ext cx="2071702" cy="2589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순서도: 대체 처리 6"/>
          <p:cNvSpPr/>
          <p:nvPr/>
        </p:nvSpPr>
        <p:spPr>
          <a:xfrm>
            <a:off x="3786182" y="4214818"/>
            <a:ext cx="3071834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순서도: 대체 처리 5"/>
          <p:cNvSpPr/>
          <p:nvPr/>
        </p:nvSpPr>
        <p:spPr>
          <a:xfrm>
            <a:off x="857224" y="1714488"/>
            <a:ext cx="3000396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Democratization(1980~2007)</a:t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Kim Young-Sam</a:t>
            </a:r>
          </a:p>
          <a:p>
            <a:endParaRPr lang="en-US" sz="2000" dirty="0" smtClean="0"/>
          </a:p>
          <a:p>
            <a:r>
              <a:rPr lang="en-US" sz="2000" dirty="0" smtClean="0"/>
              <a:t>"</a:t>
            </a:r>
            <a:r>
              <a:rPr lang="en-US" sz="2000" dirty="0" smtClean="0"/>
              <a:t>reform from the top"</a:t>
            </a:r>
          </a:p>
          <a:p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                 </a:t>
            </a:r>
          </a:p>
          <a:p>
            <a:pPr>
              <a:buNone/>
            </a:pPr>
            <a:r>
              <a:rPr lang="en-US" altLang="ko-KR" b="1" dirty="0" smtClean="0"/>
              <a:t> </a:t>
            </a:r>
            <a:r>
              <a:rPr lang="en-US" altLang="ko-KR" b="1" dirty="0" smtClean="0"/>
              <a:t>                    </a:t>
            </a:r>
          </a:p>
          <a:p>
            <a:r>
              <a:rPr lang="en-US" altLang="ko-KR" b="1" dirty="0" smtClean="0"/>
              <a:t> </a:t>
            </a:r>
            <a:r>
              <a:rPr lang="en-US" altLang="ko-KR" b="1" dirty="0" smtClean="0"/>
              <a:t>                     </a:t>
            </a:r>
            <a:r>
              <a:rPr lang="en-US" altLang="ko-KR" dirty="0" err="1" smtClean="0"/>
              <a:t>Roh</a:t>
            </a:r>
            <a:r>
              <a:rPr lang="en-US" altLang="ko-KR" dirty="0" smtClean="0"/>
              <a:t>  Moo-Hyun</a:t>
            </a:r>
            <a:r>
              <a:rPr lang="en-US" altLang="ko-KR" b="1" dirty="0" smtClean="0"/>
              <a:t>     </a:t>
            </a:r>
          </a:p>
          <a:p>
            <a:r>
              <a:rPr lang="en-US" altLang="ko-KR" b="1" dirty="0" smtClean="0"/>
              <a:t> </a:t>
            </a:r>
          </a:p>
          <a:p>
            <a:r>
              <a:rPr lang="en-US" altLang="ko-KR" b="1" dirty="0" smtClean="0"/>
              <a:t> </a:t>
            </a:r>
            <a:r>
              <a:rPr lang="en-US" altLang="ko-KR" b="1" dirty="0" smtClean="0"/>
              <a:t>                      </a:t>
            </a:r>
            <a:r>
              <a:rPr lang="en-US" altLang="ko-KR" sz="2000" dirty="0" smtClean="0"/>
              <a:t>social welfare</a:t>
            </a:r>
          </a:p>
          <a:p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   “politic for people”</a:t>
            </a:r>
            <a:endParaRPr lang="ko-KR" altLang="en-US" dirty="0"/>
          </a:p>
        </p:txBody>
      </p:sp>
      <p:pic>
        <p:nvPicPr>
          <p:cNvPr id="4098" name="Picture 2" descr="C:\Users\user\Desktop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500174"/>
            <a:ext cx="2932717" cy="2143140"/>
          </a:xfrm>
          <a:prstGeom prst="rect">
            <a:avLst/>
          </a:prstGeom>
          <a:noFill/>
        </p:spPr>
      </p:pic>
      <p:pic>
        <p:nvPicPr>
          <p:cNvPr id="4099" name="Picture 3" descr="C:\Users\user\Desktop\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143380"/>
            <a:ext cx="3000364" cy="2370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순서도: 대체 처리 4"/>
          <p:cNvSpPr/>
          <p:nvPr/>
        </p:nvSpPr>
        <p:spPr>
          <a:xfrm>
            <a:off x="3286116" y="1714488"/>
            <a:ext cx="3000396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Advancement(2008~Present) </a:t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smtClean="0"/>
              <a:t>                      </a:t>
            </a:r>
            <a:r>
              <a:rPr lang="en-US" dirty="0" smtClean="0"/>
              <a:t>Lee </a:t>
            </a:r>
            <a:r>
              <a:rPr lang="en-US" dirty="0" err="1" smtClean="0"/>
              <a:t>Myung-Bak</a:t>
            </a:r>
            <a:endParaRPr lang="en-US" dirty="0" smtClean="0"/>
          </a:p>
          <a:p>
            <a:r>
              <a:rPr lang="en-US" sz="2000" dirty="0" smtClean="0"/>
              <a:t>                       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</a:t>
            </a:r>
            <a:r>
              <a:rPr lang="en-US" sz="2000" dirty="0" smtClean="0"/>
              <a:t>“</a:t>
            </a:r>
            <a:r>
              <a:rPr lang="en-US" sz="2000" dirty="0" smtClean="0"/>
              <a:t>values </a:t>
            </a:r>
            <a:r>
              <a:rPr lang="en-US" sz="2000" dirty="0" smtClean="0"/>
              <a:t>of pluralism, individuality, and creativity</a:t>
            </a:r>
            <a:r>
              <a:rPr lang="en-US" sz="2000" dirty="0" smtClean="0"/>
              <a:t>.”             </a:t>
            </a:r>
            <a:endParaRPr lang="en-US" sz="2000" dirty="0" smtClean="0"/>
          </a:p>
          <a:p>
            <a:r>
              <a:rPr lang="en-US" sz="2000" dirty="0" smtClean="0"/>
              <a:t>                       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  </a:t>
            </a:r>
            <a:r>
              <a:rPr lang="en-US" sz="2000" dirty="0" smtClean="0"/>
              <a:t>“</a:t>
            </a:r>
            <a:r>
              <a:rPr lang="en-US" sz="2000" dirty="0" smtClean="0"/>
              <a:t>promotion </a:t>
            </a:r>
            <a:r>
              <a:rPr lang="en-US" sz="2000" dirty="0" smtClean="0"/>
              <a:t>of qualitative </a:t>
            </a:r>
            <a:r>
              <a:rPr lang="en-US" sz="2000" dirty="0" smtClean="0"/>
              <a:t>growth”</a:t>
            </a:r>
            <a:endParaRPr lang="en-US" sz="2000" dirty="0" smtClean="0"/>
          </a:p>
          <a:p>
            <a:endParaRPr lang="en-US" dirty="0"/>
          </a:p>
          <a:p>
            <a:endParaRPr lang="ko-KR" altLang="en-US" dirty="0"/>
          </a:p>
        </p:txBody>
      </p:sp>
      <p:pic>
        <p:nvPicPr>
          <p:cNvPr id="5122" name="Picture 2" descr="C:\Users\user\Desktop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2433412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Thank You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121</Words>
  <Application>Microsoft Office PowerPoint</Application>
  <PresentationFormat>화면 슬라이드 쇼(4:3)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Republic Of Korea</vt:lpstr>
      <vt:lpstr>Introduction</vt:lpstr>
      <vt:lpstr>State-Building(1948~1960) </vt:lpstr>
      <vt:lpstr>Developmental Stage(1961~1979) </vt:lpstr>
      <vt:lpstr>Democratization(1980~2007) </vt:lpstr>
      <vt:lpstr>Advancement(2008~Present)  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Republic Of Korea</dc:title>
  <dc:creator>user</dc:creator>
  <cp:lastModifiedBy>user</cp:lastModifiedBy>
  <cp:revision>10</cp:revision>
  <dcterms:created xsi:type="dcterms:W3CDTF">2011-11-30T14:48:55Z</dcterms:created>
  <dcterms:modified xsi:type="dcterms:W3CDTF">2011-12-08T02:40:33Z</dcterms:modified>
</cp:coreProperties>
</file>