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A8C53-063B-45FB-815F-A8009D633B64}" type="datetimeFigureOut">
              <a:rPr lang="ko-KR" altLang="en-US" smtClean="0"/>
              <a:t>2011-12-06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F8218-29C1-4E70-A9F0-52DFC8D5E8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A8C53-063B-45FB-815F-A8009D633B64}" type="datetimeFigureOut">
              <a:rPr lang="ko-KR" altLang="en-US" smtClean="0"/>
              <a:t>2011-12-06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F8218-29C1-4E70-A9F0-52DFC8D5E894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A8C53-063B-45FB-815F-A8009D633B64}" type="datetimeFigureOut">
              <a:rPr lang="ko-KR" altLang="en-US" smtClean="0"/>
              <a:t>2011-12-06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F8218-29C1-4E70-A9F0-52DFC8D5E8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A8C53-063B-45FB-815F-A8009D633B64}" type="datetimeFigureOut">
              <a:rPr lang="ko-KR" altLang="en-US" smtClean="0"/>
              <a:t>2011-12-06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F8218-29C1-4E70-A9F0-52DFC8D5E89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F8218-29C1-4E70-A9F0-52DFC8D5E894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699A8C53-063B-45FB-815F-A8009D633B64}" type="datetimeFigureOut">
              <a:rPr lang="ko-KR" altLang="en-US" smtClean="0"/>
              <a:t>2011-12-06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A8C53-063B-45FB-815F-A8009D633B64}" type="datetimeFigureOut">
              <a:rPr lang="ko-KR" altLang="en-US" smtClean="0"/>
              <a:t>2011-12-06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F8218-29C1-4E70-A9F0-52DFC8D5E8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A8C53-063B-45FB-815F-A8009D633B64}" type="datetimeFigureOut">
              <a:rPr lang="ko-KR" altLang="en-US" smtClean="0"/>
              <a:t>2011-12-06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F8218-29C1-4E70-A9F0-52DFC8D5E89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A8C53-063B-45FB-815F-A8009D633B64}" type="datetimeFigureOut">
              <a:rPr lang="ko-KR" altLang="en-US" smtClean="0"/>
              <a:t>2011-12-06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F8218-29C1-4E70-A9F0-52DFC8D5E8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A8C53-063B-45FB-815F-A8009D633B64}" type="datetimeFigureOut">
              <a:rPr lang="ko-KR" altLang="en-US" smtClean="0"/>
              <a:t>2011-12-06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F8218-29C1-4E70-A9F0-52DFC8D5E8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A8C53-063B-45FB-815F-A8009D633B64}" type="datetimeFigureOut">
              <a:rPr lang="ko-KR" altLang="en-US" smtClean="0"/>
              <a:t>2011-12-06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F8218-29C1-4E70-A9F0-52DFC8D5E89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A8C53-063B-45FB-815F-A8009D633B64}" type="datetimeFigureOut">
              <a:rPr lang="ko-KR" altLang="en-US" smtClean="0"/>
              <a:t>2011-12-06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F8218-29C1-4E70-A9F0-52DFC8D5E89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99A8C53-063B-45FB-815F-A8009D633B64}" type="datetimeFigureOut">
              <a:rPr lang="ko-KR" altLang="en-US" smtClean="0"/>
              <a:t>2011-12-06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14F8218-29C1-4E70-A9F0-52DFC8D5E8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%C7%CA%B8%AE%C7%C9%B1%B9%B1%E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85728"/>
            <a:ext cx="8286807" cy="6250824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857620" y="857232"/>
            <a:ext cx="4843442" cy="192882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Philippines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 Administration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286124"/>
            <a:ext cx="7500990" cy="2214578"/>
          </a:xfrm>
        </p:spPr>
        <p:txBody>
          <a:bodyPr>
            <a:normAutofit/>
          </a:bodyPr>
          <a:lstStyle/>
          <a:p>
            <a:endParaRPr lang="en-US" altLang="ko-KR" sz="3600" b="1" dirty="0" smtClean="0">
              <a:ln w="12700">
                <a:noFill/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altLang="ko-KR" sz="36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      </a:t>
            </a:r>
            <a:r>
              <a:rPr lang="en-US" altLang="ko-KR" sz="3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21107321</a:t>
            </a:r>
          </a:p>
          <a:p>
            <a:r>
              <a:rPr lang="en-US" altLang="ko-KR" sz="3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            Lee </a:t>
            </a:r>
            <a:r>
              <a:rPr lang="en-US" altLang="ko-KR" sz="3600" b="1" dirty="0" err="1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seon</a:t>
            </a:r>
            <a:r>
              <a:rPr lang="en-US" altLang="ko-KR" sz="3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altLang="ko-KR" sz="3600" b="1" dirty="0" err="1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ju</a:t>
            </a:r>
            <a:endParaRPr lang="en-US" altLang="ko-KR" sz="3600" b="1" dirty="0" smtClean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ko-KR" alt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Constitution of La </a:t>
            </a:r>
            <a:r>
              <a:rPr lang="en-US" dirty="0" err="1" smtClean="0"/>
              <a:t>Liga</a:t>
            </a:r>
            <a:r>
              <a:rPr lang="en-US" dirty="0" smtClean="0"/>
              <a:t> </a:t>
            </a:r>
            <a:r>
              <a:rPr lang="en-US" dirty="0" smtClean="0"/>
              <a:t>Filipina</a:t>
            </a:r>
          </a:p>
          <a:p>
            <a:r>
              <a:rPr lang="en-US" dirty="0" smtClean="0"/>
              <a:t>Constitution </a:t>
            </a:r>
            <a:r>
              <a:rPr lang="en-US" dirty="0" smtClean="0"/>
              <a:t>of Biak-</a:t>
            </a:r>
            <a:r>
              <a:rPr lang="en-US" dirty="0" err="1" smtClean="0"/>
              <a:t>na</a:t>
            </a:r>
            <a:r>
              <a:rPr lang="en-US" dirty="0" smtClean="0"/>
              <a:t>-</a:t>
            </a:r>
            <a:r>
              <a:rPr lang="en-US" dirty="0" err="1" smtClean="0"/>
              <a:t>Bato</a:t>
            </a:r>
            <a:r>
              <a:rPr lang="en-US" dirty="0" smtClean="0"/>
              <a:t> (1897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Malolos</a:t>
            </a:r>
            <a:r>
              <a:rPr lang="en-US" dirty="0" smtClean="0"/>
              <a:t> Constitution (1899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s-ES" sz="3000" dirty="0" smtClean="0"/>
              <a:t>     "</a:t>
            </a:r>
            <a:r>
              <a:rPr lang="es-ES" sz="3000" dirty="0" smtClean="0"/>
              <a:t>Nosotros los Representantes del Pueblo Filipino, convocados legítimamente para establecer la justicia, proveer a la defensa común, promover el bien general y asegurar los beneficios de la libertad, implorando el auxilió del Soberano Legislador del Universo para alcanzar estos fines, hemos votado, decretado y sancionado la siguiente"</a:t>
            </a:r>
            <a:endParaRPr lang="ko-KR" altLang="en-US" sz="3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214282" y="285728"/>
            <a:ext cx="8554805" cy="939784"/>
          </a:xfrm>
        </p:spPr>
        <p:txBody>
          <a:bodyPr/>
          <a:lstStyle/>
          <a:p>
            <a:r>
              <a:rPr lang="en-US" b="1" dirty="0" smtClean="0"/>
              <a:t>Historical constitutions</a:t>
            </a:r>
            <a:endParaRPr lang="ko-KR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6072230"/>
          </a:xfrm>
        </p:spPr>
        <p:txBody>
          <a:bodyPr>
            <a:normAutofit/>
          </a:bodyPr>
          <a:lstStyle/>
          <a:p>
            <a:r>
              <a:rPr lang="en-US" altLang="ko-KR" sz="2800" dirty="0" smtClean="0"/>
              <a:t>*</a:t>
            </a:r>
            <a:r>
              <a:rPr lang="en-US" altLang="ko-KR" sz="2800" dirty="0" smtClean="0">
                <a:solidFill>
                  <a:schemeClr val="accent5">
                    <a:lumMod val="75000"/>
                  </a:schemeClr>
                </a:solidFill>
              </a:rPr>
              <a:t>1935 </a:t>
            </a:r>
            <a:r>
              <a:rPr lang="en-US" altLang="ko-KR" sz="2800" dirty="0" smtClean="0"/>
              <a:t> -  </a:t>
            </a:r>
            <a:r>
              <a:rPr lang="en-US" altLang="ko-KR" sz="2800" dirty="0" smtClean="0"/>
              <a:t>United States based on the model. Advocating democratic representative system</a:t>
            </a:r>
            <a:br>
              <a:rPr lang="en-US" altLang="ko-KR" sz="2800" dirty="0" smtClean="0"/>
            </a:br>
            <a:r>
              <a:rPr lang="en-US" altLang="ko-KR" sz="2800" dirty="0" smtClean="0"/>
              <a:t> </a:t>
            </a:r>
            <a:r>
              <a:rPr lang="en-US" altLang="ko-KR" sz="2800" dirty="0" smtClean="0"/>
              <a:t>*</a:t>
            </a:r>
            <a:r>
              <a:rPr lang="en-US" altLang="ko-KR" sz="2800" dirty="0" smtClean="0">
                <a:solidFill>
                  <a:schemeClr val="accent5">
                    <a:lumMod val="75000"/>
                  </a:schemeClr>
                </a:solidFill>
              </a:rPr>
              <a:t>1935</a:t>
            </a:r>
            <a:r>
              <a:rPr lang="en-US" altLang="ko-KR" sz="2800" dirty="0" smtClean="0"/>
              <a:t> -  </a:t>
            </a:r>
            <a:r>
              <a:rPr lang="en-US" altLang="ko-KR" sz="2800" dirty="0" smtClean="0"/>
              <a:t>represent a representative system of democracy, bicameral, an independent judiciary, the executive regulations accompanying</a:t>
            </a:r>
            <a:br>
              <a:rPr lang="en-US" altLang="ko-KR" sz="2800" dirty="0" smtClean="0"/>
            </a:br>
            <a:r>
              <a:rPr lang="en-US" altLang="ko-KR" sz="2800" dirty="0" smtClean="0"/>
              <a:t> </a:t>
            </a:r>
            <a:r>
              <a:rPr lang="en-US" altLang="ko-KR" sz="2800" dirty="0" smtClean="0"/>
              <a:t>*</a:t>
            </a:r>
            <a:r>
              <a:rPr lang="en-US" altLang="ko-KR" sz="2800" dirty="0" smtClean="0">
                <a:solidFill>
                  <a:schemeClr val="accent5">
                    <a:lumMod val="75000"/>
                  </a:schemeClr>
                </a:solidFill>
              </a:rPr>
              <a:t>1973</a:t>
            </a:r>
            <a:r>
              <a:rPr lang="en-US" altLang="ko-KR" sz="2800" dirty="0" smtClean="0"/>
              <a:t> </a:t>
            </a:r>
            <a:r>
              <a:rPr lang="en-US" altLang="ko-KR" sz="2800" dirty="0" smtClean="0"/>
              <a:t>- President </a:t>
            </a:r>
            <a:r>
              <a:rPr lang="en-US" altLang="ko-KR" sz="2800" dirty="0" smtClean="0"/>
              <a:t>center- </a:t>
            </a:r>
            <a:r>
              <a:rPr lang="en-US" altLang="ko-KR" sz="2800" dirty="0" smtClean="0"/>
              <a:t>Cabinet responsibility system, the President authorized reduction, strengthening local government, citizens' property </a:t>
            </a:r>
            <a:r>
              <a:rPr lang="en-US" altLang="ko-KR" sz="2800" dirty="0" smtClean="0"/>
              <a:t>rights.</a:t>
            </a:r>
            <a:r>
              <a:rPr lang="en-US" altLang="ko-KR" sz="2800" dirty="0" smtClean="0"/>
              <a:t/>
            </a:r>
            <a:br>
              <a:rPr lang="en-US" altLang="ko-KR" sz="2800" dirty="0" smtClean="0"/>
            </a:br>
            <a:r>
              <a:rPr lang="en-US" altLang="ko-KR" sz="2800" dirty="0" smtClean="0"/>
              <a:t> </a:t>
            </a:r>
            <a:r>
              <a:rPr lang="en-US" altLang="ko-KR" sz="2800" dirty="0" smtClean="0"/>
              <a:t>*</a:t>
            </a:r>
            <a:r>
              <a:rPr lang="en-US" altLang="ko-KR" sz="2800" dirty="0" smtClean="0">
                <a:solidFill>
                  <a:schemeClr val="accent5">
                    <a:lumMod val="75000"/>
                  </a:schemeClr>
                </a:solidFill>
              </a:rPr>
              <a:t>1987</a:t>
            </a:r>
            <a:r>
              <a:rPr lang="en-US" altLang="ko-KR" sz="2800" dirty="0" smtClean="0"/>
              <a:t> </a:t>
            </a:r>
            <a:r>
              <a:rPr lang="en-US" altLang="ko-KR" sz="2800" dirty="0" smtClean="0"/>
              <a:t>- New Constitution - President Center, bicameral </a:t>
            </a:r>
            <a:r>
              <a:rPr lang="en-US" altLang="ko-KR" sz="2800" dirty="0" smtClean="0"/>
              <a:t>return.</a:t>
            </a:r>
            <a:endParaRPr lang="ko-KR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>
            <a:noAutofit/>
          </a:bodyPr>
          <a:lstStyle/>
          <a:p>
            <a:r>
              <a:rPr lang="en-US" altLang="ko-KR" sz="2000" dirty="0" smtClean="0"/>
              <a:t>Governance structures: a constitutional republic, democracy, the political system</a:t>
            </a:r>
          </a:p>
          <a:p>
            <a:r>
              <a:rPr lang="en-US" altLang="ko-KR" sz="2000" dirty="0" smtClean="0"/>
              <a:t> President: term six years, a direct election, and prohibits reelection</a:t>
            </a:r>
          </a:p>
          <a:p>
            <a:r>
              <a:rPr lang="en-US" altLang="ko-KR" sz="2000" dirty="0" smtClean="0"/>
              <a:t> Parliament: bicameral (Senate six years,  Representatives three years)</a:t>
            </a:r>
          </a:p>
          <a:p>
            <a:r>
              <a:rPr lang="en-US" altLang="ko-KR" sz="2000" dirty="0" smtClean="0"/>
              <a:t> Local government system: general and administrative areas, the special administrative zone</a:t>
            </a:r>
          </a:p>
          <a:p>
            <a:r>
              <a:rPr lang="en-US" altLang="ko-KR" sz="2000" dirty="0" smtClean="0"/>
              <a:t> Provincial Administrative Organization: consists of 91 municipalities, respectively, the administration and Congress have.</a:t>
            </a:r>
          </a:p>
          <a:p>
            <a:r>
              <a:rPr lang="en-US" altLang="ko-KR" sz="2000" dirty="0" smtClean="0"/>
              <a:t> Factors that threaten decentralization: political corruption</a:t>
            </a:r>
          </a:p>
          <a:p>
            <a:r>
              <a:rPr lang="en-US" altLang="ko-KR" sz="2000" dirty="0" smtClean="0"/>
              <a:t> </a:t>
            </a:r>
            <a:r>
              <a:rPr lang="en-US" sz="2000" dirty="0" smtClean="0"/>
              <a:t>Official</a:t>
            </a:r>
            <a:r>
              <a:rPr lang="en-US" altLang="ko-KR" sz="2000" dirty="0" smtClean="0"/>
              <a:t> </a:t>
            </a:r>
            <a:r>
              <a:rPr lang="en-US" altLang="ko-KR" sz="2000" dirty="0" smtClean="0"/>
              <a:t>justice: the purpose and the actual difference in the profession in</a:t>
            </a:r>
          </a:p>
          <a:p>
            <a:r>
              <a:rPr lang="en-US" altLang="ko-KR" sz="2000" dirty="0" smtClean="0"/>
              <a:t> Historical factors: local-centric, the center of landowners</a:t>
            </a: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Form of government</a:t>
            </a:r>
            <a:endParaRPr lang="ko-KR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Dominant political parties: </a:t>
            </a:r>
            <a:r>
              <a:rPr lang="en-US" dirty="0" smtClean="0"/>
              <a:t>a popular </a:t>
            </a:r>
            <a:r>
              <a:rPr lang="en-US" dirty="0" smtClean="0"/>
              <a:t>party</a:t>
            </a:r>
            <a:endParaRPr lang="en-US" altLang="ko-KR" dirty="0" smtClean="0"/>
          </a:p>
          <a:p>
            <a:r>
              <a:rPr lang="en-US" altLang="ko-KR" dirty="0" smtClean="0"/>
              <a:t> Both major political parties: a strong government-oriented</a:t>
            </a:r>
          </a:p>
          <a:p>
            <a:r>
              <a:rPr lang="en-US" altLang="ko-KR" dirty="0" smtClean="0"/>
              <a:t> Features: A typical sponsorship</a:t>
            </a:r>
          </a:p>
          <a:p>
            <a:r>
              <a:rPr lang="en-US" altLang="ko-KR" dirty="0" smtClean="0"/>
              <a:t> Organizational problems: the internal cohesion and vulnerability</a:t>
            </a:r>
          </a:p>
          <a:p>
            <a:r>
              <a:rPr lang="en-US" altLang="ko-KR" dirty="0" smtClean="0"/>
              <a:t> Contemporary Politics: Citizens </a:t>
            </a:r>
            <a:r>
              <a:rPr lang="en-US" altLang="ko-KR" dirty="0" smtClean="0"/>
              <a:t>Council </a:t>
            </a:r>
            <a:r>
              <a:rPr lang="en-US" dirty="0" smtClean="0"/>
              <a:t>emphasize.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Philippines </a:t>
            </a:r>
            <a:r>
              <a:rPr lang="en-US" b="1" dirty="0" smtClean="0"/>
              <a:t>party</a:t>
            </a:r>
            <a:endParaRPr lang="ko-KR" altLang="en-U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6072230"/>
          </a:xfrm>
        </p:spPr>
        <p:txBody>
          <a:bodyPr>
            <a:normAutofit/>
          </a:bodyPr>
          <a:lstStyle/>
          <a:p>
            <a:r>
              <a:rPr lang="en-US" altLang="ko-KR" sz="9600" dirty="0" smtClean="0"/>
              <a:t>       Thanks.</a:t>
            </a:r>
            <a:endParaRPr lang="ko-KR" altLang="en-US" sz="9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89</TotalTime>
  <Words>245</Words>
  <Application>Microsoft Office PowerPoint</Application>
  <PresentationFormat>화면 슬라이드 쇼(4:3)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고구려 벽화</vt:lpstr>
      <vt:lpstr>Philippines  Administration</vt:lpstr>
      <vt:lpstr>Historical constitutions</vt:lpstr>
      <vt:lpstr>*1935  -  United States based on the model. Advocating democratic representative system  *1935 -  represent a representative system of democracy, bicameral, an independent judiciary, the executive regulations accompanying  *1973 - President center- Cabinet responsibility system, the President authorized reduction, strengthening local government, citizens' property rights.  *1987 - New Constitution - President Center, bicameral return.</vt:lpstr>
      <vt:lpstr>Form of government</vt:lpstr>
      <vt:lpstr>Philippines party</vt:lpstr>
      <vt:lpstr>       Thanks.</vt:lpstr>
    </vt:vector>
  </TitlesOfParts>
  <Company>OemComputer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Philippines Administration</dc:title>
  <dc:creator>OemPC</dc:creator>
  <cp:lastModifiedBy>OemPC</cp:lastModifiedBy>
  <cp:revision>9</cp:revision>
  <dcterms:created xsi:type="dcterms:W3CDTF">2011-12-06T14:54:51Z</dcterms:created>
  <dcterms:modified xsi:type="dcterms:W3CDTF">2011-12-06T16:24:25Z</dcterms:modified>
</cp:coreProperties>
</file>