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8" name="바닥글 개체 틀 7"/>
          <p:cNvSpPr>
            <a:spLocks noGrp="1"/>
          </p:cNvSpPr>
          <p:nvPr>
            <p:ph type="ftr" sz="quarter" idx="11"/>
          </p:nvPr>
        </p:nvSpPr>
        <p:spPr/>
        <p:txBody>
          <a:bodyPr/>
          <a:lstStyle/>
          <a:p>
            <a:endParaRPr lang="ko-KR" altLang="en-US" dirty="0"/>
          </a:p>
        </p:txBody>
      </p:sp>
      <p:sp>
        <p:nvSpPr>
          <p:cNvPr id="9" name="슬라이드 번호 개체 틀 8"/>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4" name="바닥글 개체 틀 3"/>
          <p:cNvSpPr>
            <a:spLocks noGrp="1"/>
          </p:cNvSpPr>
          <p:nvPr>
            <p:ph type="ftr" sz="quarter" idx="11"/>
          </p:nvPr>
        </p:nvSpPr>
        <p:spPr/>
        <p:txBody>
          <a:bodyPr/>
          <a:lstStyle/>
          <a:p>
            <a:endParaRPr lang="ko-KR" altLang="en-US" dirty="0"/>
          </a:p>
        </p:txBody>
      </p:sp>
      <p:sp>
        <p:nvSpPr>
          <p:cNvPr id="5" name="슬라이드 번호 개체 틀 4"/>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3" name="바닥글 개체 틀 2"/>
          <p:cNvSpPr>
            <a:spLocks noGrp="1"/>
          </p:cNvSpPr>
          <p:nvPr>
            <p:ph type="ftr" sz="quarter" idx="11"/>
          </p:nvPr>
        </p:nvSpPr>
        <p:spPr/>
        <p:txBody>
          <a:bodyPr/>
          <a:lstStyle/>
          <a:p>
            <a:endParaRPr lang="ko-KR" altLang="en-US" dirty="0"/>
          </a:p>
        </p:txBody>
      </p:sp>
      <p:sp>
        <p:nvSpPr>
          <p:cNvPr id="4" name="슬라이드 번호 개체 틀 3"/>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dirty="0"/>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38538116-1BBC-4C8F-9D5A-F518C6C00806}" type="datetimeFigureOut">
              <a:rPr lang="ko-KR" altLang="en-US" smtClean="0"/>
              <a:pPr/>
              <a:t>2011-12-08</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70156464-AC60-417B-B4CB-D570F74F749D}" type="slidenum">
              <a:rPr lang="ko-KR" altLang="en-US" smtClean="0"/>
              <a:pPr/>
              <a:t>‹#›</a:t>
            </a:fld>
            <a:endParaRPr lang="ko-KR"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38116-1BBC-4C8F-9D5A-F518C6C00806}" type="datetimeFigureOut">
              <a:rPr lang="ko-KR" altLang="en-US" smtClean="0"/>
              <a:pPr/>
              <a:t>2011-12-08</a:t>
            </a:fld>
            <a:endParaRPr lang="ko-KR" altLang="en-US" dirty="0"/>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dirty="0"/>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56464-AC60-417B-B4CB-D570F74F749D}" type="slidenum">
              <a:rPr lang="ko-KR" altLang="en-US" smtClean="0"/>
              <a:pPr/>
              <a:t>‹#›</a:t>
            </a:fld>
            <a:endParaRPr lang="ko-KR"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noAutofit/>
          </a:bodyPr>
          <a:lstStyle/>
          <a:p>
            <a:r>
              <a:rPr lang="en-US" altLang="ko-KR" sz="9600" dirty="0" smtClean="0"/>
              <a:t>Introduction</a:t>
            </a:r>
            <a:endParaRPr lang="ko-KR" altLang="en-US" sz="9600" dirty="0"/>
          </a:p>
        </p:txBody>
      </p:sp>
      <p:sp>
        <p:nvSpPr>
          <p:cNvPr id="3" name="부제목 2"/>
          <p:cNvSpPr>
            <a:spLocks noGrp="1"/>
          </p:cNvSpPr>
          <p:nvPr>
            <p:ph type="subTitle" idx="1"/>
          </p:nvPr>
        </p:nvSpPr>
        <p:spPr/>
        <p:txBody>
          <a:bodyPr/>
          <a:lstStyle/>
          <a:p>
            <a:pPr algn="r"/>
            <a:r>
              <a:rPr lang="en-US" altLang="ko-KR" dirty="0" smtClean="0">
                <a:solidFill>
                  <a:schemeClr val="tx1"/>
                </a:solidFill>
              </a:rPr>
              <a:t>Public administration</a:t>
            </a:r>
          </a:p>
          <a:p>
            <a:pPr algn="r"/>
            <a:r>
              <a:rPr lang="en-US" altLang="ko-KR" dirty="0" smtClean="0">
                <a:solidFill>
                  <a:schemeClr val="tx1"/>
                </a:solidFill>
              </a:rPr>
              <a:t>21107677 </a:t>
            </a:r>
            <a:r>
              <a:rPr lang="en-US" altLang="ko-KR" dirty="0" err="1" smtClean="0">
                <a:solidFill>
                  <a:schemeClr val="tx1"/>
                </a:solidFill>
              </a:rPr>
              <a:t>kang</a:t>
            </a:r>
            <a:r>
              <a:rPr lang="en-US" altLang="ko-KR" dirty="0" smtClean="0">
                <a:solidFill>
                  <a:schemeClr val="tx1"/>
                </a:solidFill>
              </a:rPr>
              <a:t> </a:t>
            </a:r>
            <a:r>
              <a:rPr lang="en-US" altLang="ko-KR" dirty="0" err="1" smtClean="0">
                <a:solidFill>
                  <a:schemeClr val="tx1"/>
                </a:solidFill>
              </a:rPr>
              <a:t>byung-hee</a:t>
            </a:r>
            <a:endParaRPr lang="ko-KR" alt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Table of Contents</a:t>
            </a:r>
            <a:endParaRPr lang="ko-KR" altLang="en-US" dirty="0"/>
          </a:p>
        </p:txBody>
      </p:sp>
      <p:sp>
        <p:nvSpPr>
          <p:cNvPr id="3" name="내용 개체 틀 2"/>
          <p:cNvSpPr>
            <a:spLocks noGrp="1"/>
          </p:cNvSpPr>
          <p:nvPr>
            <p:ph idx="1"/>
          </p:nvPr>
        </p:nvSpPr>
        <p:spPr/>
        <p:txBody>
          <a:bodyPr>
            <a:normAutofit/>
          </a:bodyPr>
          <a:lstStyle/>
          <a:p>
            <a:endParaRPr lang="en-US" altLang="ko-KR" dirty="0" smtClean="0"/>
          </a:p>
          <a:p>
            <a:r>
              <a:rPr lang="en-US" altLang="ko-KR" dirty="0" smtClean="0"/>
              <a:t>First part</a:t>
            </a:r>
          </a:p>
          <a:p>
            <a:r>
              <a:rPr lang="en-US" altLang="ko-KR" dirty="0" smtClean="0"/>
              <a:t>Second part</a:t>
            </a:r>
          </a:p>
          <a:p>
            <a:r>
              <a:rPr lang="en-US" altLang="ko-KR" dirty="0" smtClean="0"/>
              <a:t>Third </a:t>
            </a:r>
            <a:r>
              <a:rPr lang="en-US" altLang="ko-KR" dirty="0" smtClean="0"/>
              <a:t>part</a:t>
            </a:r>
            <a:endParaRPr lang="en-US" altLang="ko-K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First part</a:t>
            </a:r>
            <a:endParaRPr lang="ko-KR" altLang="en-US" dirty="0"/>
          </a:p>
        </p:txBody>
      </p:sp>
      <p:sp>
        <p:nvSpPr>
          <p:cNvPr id="3" name="내용 개체 틀 2"/>
          <p:cNvSpPr>
            <a:spLocks noGrp="1"/>
          </p:cNvSpPr>
          <p:nvPr>
            <p:ph idx="1"/>
          </p:nvPr>
        </p:nvSpPr>
        <p:spPr/>
        <p:txBody>
          <a:bodyPr/>
          <a:lstStyle/>
          <a:p>
            <a:r>
              <a:rPr lang="en-US" altLang="ko-KR" dirty="0" smtClean="0"/>
              <a:t>Identifies </a:t>
            </a:r>
            <a:r>
              <a:rPr lang="en-US" altLang="ko-KR" dirty="0"/>
              <a:t>the governance issues in </a:t>
            </a:r>
            <a:r>
              <a:rPr lang="en-US" altLang="ko-KR" dirty="0" smtClean="0"/>
              <a:t>Brunei </a:t>
            </a:r>
            <a:r>
              <a:rPr lang="en-US" altLang="ko-KR" dirty="0"/>
              <a:t>that require the fine tuning of the existing framework of government administration and state interventionism. </a:t>
            </a:r>
            <a:r>
              <a:rPr lang="en-US" altLang="ko-KR" dirty="0" smtClean="0"/>
              <a:t>These </a:t>
            </a:r>
            <a:r>
              <a:rPr lang="en-US" altLang="ko-KR" dirty="0"/>
              <a:t>include a need to both trim the size and enhance the efficiency of the civil service </a:t>
            </a:r>
            <a:r>
              <a:rPr lang="en-US" altLang="ko-KR" dirty="0" smtClean="0"/>
              <a:t>bureaucracy.</a:t>
            </a:r>
            <a:endParaRPr lang="en-US" altLang="ko-KR" dirty="0"/>
          </a:p>
          <a:p>
            <a:endParaRPr lang="ko-KR"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Second part</a:t>
            </a:r>
            <a:endParaRPr lang="ko-KR" altLang="en-US" dirty="0"/>
          </a:p>
        </p:txBody>
      </p:sp>
      <p:sp>
        <p:nvSpPr>
          <p:cNvPr id="3" name="내용 개체 틀 2"/>
          <p:cNvSpPr>
            <a:spLocks noGrp="1"/>
          </p:cNvSpPr>
          <p:nvPr>
            <p:ph idx="1"/>
          </p:nvPr>
        </p:nvSpPr>
        <p:spPr/>
        <p:txBody>
          <a:bodyPr>
            <a:normAutofit fontScale="92500" lnSpcReduction="20000"/>
          </a:bodyPr>
          <a:lstStyle/>
          <a:p>
            <a:r>
              <a:rPr lang="en-US" altLang="ko-KR" dirty="0" smtClean="0"/>
              <a:t>One </a:t>
            </a:r>
            <a:r>
              <a:rPr lang="en-US" altLang="ko-KR" dirty="0" smtClean="0"/>
              <a:t>of the invaluable lessons from the extended economic and political crisis in east </a:t>
            </a:r>
            <a:r>
              <a:rPr lang="en-US" altLang="ko-KR" dirty="0" smtClean="0"/>
              <a:t>Asia </a:t>
            </a:r>
            <a:r>
              <a:rPr lang="en-US" altLang="ko-KR" dirty="0" smtClean="0"/>
              <a:t>is the fact that </a:t>
            </a:r>
            <a:r>
              <a:rPr lang="en-US" altLang="ko-KR" dirty="0" err="1" smtClean="0"/>
              <a:t>indonesia</a:t>
            </a:r>
            <a:r>
              <a:rPr lang="en-US" altLang="ko-KR" dirty="0" smtClean="0"/>
              <a:t> has not finished developing its public administration system and good public governance suitable to the current progress. </a:t>
            </a:r>
            <a:r>
              <a:rPr lang="en-US" altLang="ko-KR" dirty="0" smtClean="0"/>
              <a:t>The </a:t>
            </a:r>
            <a:r>
              <a:rPr lang="en-US" altLang="ko-KR" dirty="0" smtClean="0"/>
              <a:t>understanding and implementation of the system has not run as smoothly as expected by the constitution, and has not consistently referred to the paradigm of new public management and governance models</a:t>
            </a:r>
            <a:r>
              <a:rPr lang="en-US" altLang="ko-KR"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Third part</a:t>
            </a:r>
            <a:endParaRPr lang="ko-KR" altLang="en-US" dirty="0"/>
          </a:p>
        </p:txBody>
      </p:sp>
      <p:sp>
        <p:nvSpPr>
          <p:cNvPr id="3" name="내용 개체 틀 2"/>
          <p:cNvSpPr>
            <a:spLocks noGrp="1"/>
          </p:cNvSpPr>
          <p:nvPr>
            <p:ph idx="1"/>
          </p:nvPr>
        </p:nvSpPr>
        <p:spPr/>
        <p:txBody>
          <a:bodyPr>
            <a:normAutofit fontScale="70000" lnSpcReduction="20000"/>
          </a:bodyPr>
          <a:lstStyle/>
          <a:p>
            <a:r>
              <a:rPr lang="en-US" altLang="ko-KR" dirty="0" smtClean="0"/>
              <a:t>T</a:t>
            </a:r>
            <a:r>
              <a:rPr lang="en-US" altLang="ko-KR" dirty="0" smtClean="0"/>
              <a:t>he </a:t>
            </a:r>
            <a:r>
              <a:rPr lang="en-US" altLang="ko-KR" dirty="0" smtClean="0"/>
              <a:t>Indonesian </a:t>
            </a:r>
            <a:r>
              <a:rPr lang="en-US" altLang="ko-KR" dirty="0"/>
              <a:t>government </a:t>
            </a:r>
            <a:r>
              <a:rPr lang="en-US" altLang="ko-KR" dirty="0" smtClean="0"/>
              <a:t>thrill </a:t>
            </a:r>
            <a:r>
              <a:rPr lang="en-US" altLang="ko-KR" dirty="0"/>
              <a:t>believes that a good public administration system and good public governance which are suitable to the dynamical changes and people's demands can be implemented soon through various policy movements, significant changes of behaviors and attitudes of the policy movements, significant changes of behaviors and attitudes of the public, and changes of governance paradigms. one important policy that should be made by the government is public bureaucracy reform. successful implementation of bureaucracy reform will support the efforts of reforming other areas of politics, economy, and law enforcement in the country, as well as boosting readiness in anticipation tougher global competition in various areas</a:t>
            </a:r>
          </a:p>
          <a:p>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5674642"/>
          </a:xfrm>
        </p:spPr>
        <p:txBody>
          <a:bodyPr>
            <a:normAutofit/>
          </a:bodyPr>
          <a:lstStyle/>
          <a:p>
            <a:r>
              <a:rPr lang="en-US" altLang="ko-KR" sz="9600" dirty="0" smtClean="0"/>
              <a:t>Thank you</a:t>
            </a:r>
            <a:endParaRPr lang="ko-KR" altLang="en-US" sz="9600" dirty="0"/>
          </a:p>
        </p:txBody>
      </p:sp>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250</Words>
  <Application>Microsoft Office PowerPoint</Application>
  <PresentationFormat>화면 슬라이드 쇼(4:3)</PresentationFormat>
  <Paragraphs>15</Paragraphs>
  <Slides>6</Slides>
  <Notes>0</Notes>
  <HiddenSlides>0</HiddenSlides>
  <MMClips>0</MMClips>
  <ScaleCrop>false</ScaleCrop>
  <HeadingPairs>
    <vt:vector size="4" baseType="variant">
      <vt:variant>
        <vt:lpstr>테마</vt:lpstr>
      </vt:variant>
      <vt:variant>
        <vt:i4>1</vt:i4>
      </vt:variant>
      <vt:variant>
        <vt:lpstr>슬라이드 제목</vt:lpstr>
      </vt:variant>
      <vt:variant>
        <vt:i4>6</vt:i4>
      </vt:variant>
    </vt:vector>
  </HeadingPairs>
  <TitlesOfParts>
    <vt:vector size="7" baseType="lpstr">
      <vt:lpstr>Office 테마</vt:lpstr>
      <vt:lpstr>Introduction</vt:lpstr>
      <vt:lpstr>Table of Contents</vt:lpstr>
      <vt:lpstr>First part</vt:lpstr>
      <vt:lpstr>Second part</vt:lpstr>
      <vt:lpstr>Third part</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강정현</dc:creator>
  <cp:lastModifiedBy>user</cp:lastModifiedBy>
  <cp:revision>18</cp:revision>
  <dcterms:created xsi:type="dcterms:W3CDTF">2011-11-30T12:51:34Z</dcterms:created>
  <dcterms:modified xsi:type="dcterms:W3CDTF">2011-12-08T03:02:47Z</dcterms:modified>
</cp:coreProperties>
</file>