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3" r:id="rId5"/>
    <p:sldId id="262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9" d="100"/>
          <a:sy n="89" d="100"/>
        </p:scale>
        <p:origin x="24" y="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C9BEA-DE2C-4723-8743-4A860665A259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BE505-D470-4493-A0BD-54DF7ECDCE2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C9BEA-DE2C-4723-8743-4A860665A259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BE505-D470-4493-A0BD-54DF7ECDCE2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C9BEA-DE2C-4723-8743-4A860665A259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BE505-D470-4493-A0BD-54DF7ECDCE2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C9BEA-DE2C-4723-8743-4A860665A259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BE505-D470-4493-A0BD-54DF7ECDCE2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C9BEA-DE2C-4723-8743-4A860665A259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BE505-D470-4493-A0BD-54DF7ECDCE2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C9BEA-DE2C-4723-8743-4A860665A259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BE505-D470-4493-A0BD-54DF7ECDCE2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C9BEA-DE2C-4723-8743-4A860665A259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BE505-D470-4493-A0BD-54DF7ECDCE2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C9BEA-DE2C-4723-8743-4A860665A259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BE505-D470-4493-A0BD-54DF7ECDCE2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C9BEA-DE2C-4723-8743-4A860665A259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BE505-D470-4493-A0BD-54DF7ECDCE2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C9BEA-DE2C-4723-8743-4A860665A259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BE505-D470-4493-A0BD-54DF7ECDCE2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C9BEA-DE2C-4723-8743-4A860665A259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BE505-D470-4493-A0BD-54DF7ECDCE2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C9BEA-DE2C-4723-8743-4A860665A259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BE505-D470-4493-A0BD-54DF7ECDCE2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144000" cy="6868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27584" y="404664"/>
            <a:ext cx="7484368" cy="1368152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Introduction</a:t>
            </a:r>
            <a:endParaRPr lang="ko-KR" altLang="en-US" sz="6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971600" y="3356992"/>
            <a:ext cx="7160840" cy="2952328"/>
          </a:xfrm>
        </p:spPr>
        <p:txBody>
          <a:bodyPr>
            <a:normAutofit/>
          </a:bodyPr>
          <a:lstStyle/>
          <a:p>
            <a:pPr algn="r"/>
            <a:r>
              <a:rPr lang="en-US" altLang="ko-KR" sz="2800" dirty="0" smtClean="0">
                <a:solidFill>
                  <a:schemeClr val="tx1"/>
                </a:solidFill>
              </a:rPr>
              <a:t>Department : Public Administration</a:t>
            </a:r>
          </a:p>
          <a:p>
            <a:pPr algn="r"/>
            <a:r>
              <a:rPr lang="en-US" altLang="ko-KR" sz="2800" dirty="0">
                <a:solidFill>
                  <a:schemeClr val="tx1"/>
                </a:solidFill>
              </a:rPr>
              <a:t>Student </a:t>
            </a:r>
            <a:r>
              <a:rPr lang="en-US" altLang="ko-KR" sz="2800" dirty="0" smtClean="0">
                <a:solidFill>
                  <a:schemeClr val="tx1"/>
                </a:solidFill>
              </a:rPr>
              <a:t>identification </a:t>
            </a:r>
            <a:r>
              <a:rPr lang="en-US" altLang="ko-KR" sz="2800" dirty="0">
                <a:solidFill>
                  <a:schemeClr val="tx1"/>
                </a:solidFill>
              </a:rPr>
              <a:t>number </a:t>
            </a:r>
            <a:r>
              <a:rPr lang="en-US" altLang="ko-KR" sz="2800" dirty="0" smtClean="0">
                <a:solidFill>
                  <a:schemeClr val="tx1"/>
                </a:solidFill>
              </a:rPr>
              <a:t>: 21107619</a:t>
            </a:r>
          </a:p>
          <a:p>
            <a:pPr algn="r"/>
            <a:r>
              <a:rPr lang="en-US" altLang="ko-KR" sz="2800" dirty="0" smtClean="0">
                <a:solidFill>
                  <a:schemeClr val="tx1"/>
                </a:solidFill>
              </a:rPr>
              <a:t>Name : Kwon </a:t>
            </a:r>
            <a:r>
              <a:rPr lang="en-US" altLang="ko-KR" sz="2800" dirty="0" err="1" smtClean="0">
                <a:solidFill>
                  <a:schemeClr val="tx1"/>
                </a:solidFill>
              </a:rPr>
              <a:t>Hee</a:t>
            </a:r>
            <a:r>
              <a:rPr lang="en-US" altLang="ko-KR" sz="2800" dirty="0" smtClean="0">
                <a:solidFill>
                  <a:schemeClr val="tx1"/>
                </a:solidFill>
              </a:rPr>
              <a:t> Su</a:t>
            </a:r>
            <a:endParaRPr lang="ko-KR" alt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내용 개체 틀 7"/>
          <p:cNvSpPr>
            <a:spLocks noGrp="1"/>
          </p:cNvSpPr>
          <p:nvPr>
            <p:ph idx="1"/>
          </p:nvPr>
        </p:nvSpPr>
        <p:spPr>
          <a:xfrm>
            <a:off x="683568" y="1844824"/>
            <a:ext cx="7920880" cy="4176464"/>
          </a:xfrm>
        </p:spPr>
        <p:txBody>
          <a:bodyPr>
            <a:normAutofit lnSpcReduction="10000"/>
          </a:bodyPr>
          <a:lstStyle/>
          <a:p>
            <a:pPr>
              <a:lnSpc>
                <a:spcPct val="130000"/>
              </a:lnSpc>
              <a:buNone/>
            </a:pPr>
            <a:r>
              <a:rPr lang="en-US" altLang="ko-KR" sz="2400" dirty="0" smtClean="0"/>
              <a:t>-ASA</a:t>
            </a:r>
            <a:r>
              <a:rPr lang="ko-KR" altLang="en-US" sz="2400" dirty="0" smtClean="0"/>
              <a:t>→</a:t>
            </a:r>
            <a:r>
              <a:rPr lang="en-US" altLang="ko-KR" sz="2400" dirty="0" smtClean="0"/>
              <a:t>Developmental dissolution</a:t>
            </a:r>
          </a:p>
          <a:p>
            <a:pPr>
              <a:lnSpc>
                <a:spcPct val="130000"/>
              </a:lnSpc>
              <a:buNone/>
            </a:pPr>
            <a:r>
              <a:rPr lang="ko-KR" altLang="en-US" sz="2400" dirty="0" smtClean="0"/>
              <a:t> →</a:t>
            </a:r>
            <a:r>
              <a:rPr lang="en-US" altLang="ko-KR" sz="2400" dirty="0" smtClean="0"/>
              <a:t>ASEAN established on Aug. 8, 1967</a:t>
            </a:r>
          </a:p>
          <a:p>
            <a:pPr>
              <a:lnSpc>
                <a:spcPct val="130000"/>
              </a:lnSpc>
              <a:buNone/>
            </a:pPr>
            <a:r>
              <a:rPr lang="en-US" altLang="ko-KR" sz="2400" dirty="0" smtClean="0"/>
              <a:t>-Founding member country : 5 member countries</a:t>
            </a:r>
          </a:p>
          <a:p>
            <a:pPr>
              <a:lnSpc>
                <a:spcPct val="130000"/>
              </a:lnSpc>
              <a:buNone/>
            </a:pPr>
            <a:r>
              <a:rPr lang="en-US" altLang="ko-KR" sz="2400" dirty="0" smtClean="0"/>
              <a:t> </a:t>
            </a:r>
            <a:r>
              <a:rPr lang="en-US" altLang="ko-KR" sz="2000" dirty="0" smtClean="0"/>
              <a:t>Philippines, Malaysia, Singapore, Indonesia, Thailand.</a:t>
            </a:r>
            <a:endParaRPr lang="en-US" altLang="ko-KR" sz="2400" dirty="0"/>
          </a:p>
          <a:p>
            <a:pPr>
              <a:lnSpc>
                <a:spcPct val="130000"/>
              </a:lnSpc>
              <a:buNone/>
            </a:pPr>
            <a:r>
              <a:rPr lang="en-US" altLang="ko-KR" sz="2400" dirty="0"/>
              <a:t>-</a:t>
            </a:r>
            <a:r>
              <a:rPr lang="en-US" altLang="ko-KR" sz="2400" dirty="0" smtClean="0"/>
              <a:t>Today : 10 member countries</a:t>
            </a:r>
          </a:p>
          <a:p>
            <a:pPr>
              <a:lnSpc>
                <a:spcPct val="130000"/>
              </a:lnSpc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Brunei Darussalam joined ASEAS on January 8, 1984,</a:t>
            </a:r>
          </a:p>
          <a:p>
            <a:pPr>
              <a:lnSpc>
                <a:spcPct val="130000"/>
              </a:lnSpc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Viet Nam, Lao PDR and Myanmar, Cambodia.</a:t>
            </a:r>
          </a:p>
          <a:p>
            <a:pPr>
              <a:lnSpc>
                <a:spcPct val="130000"/>
              </a:lnSpc>
              <a:buNone/>
            </a:pPr>
            <a:r>
              <a:rPr lang="en-US" altLang="ko-KR" sz="2400" dirty="0" smtClean="0"/>
              <a:t>-Purpose : Improvement of living standards</a:t>
            </a:r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</p:txBody>
      </p:sp>
      <p:sp>
        <p:nvSpPr>
          <p:cNvPr id="9" name="제목 8"/>
          <p:cNvSpPr>
            <a:spLocks noGrp="1"/>
          </p:cNvSpPr>
          <p:nvPr>
            <p:ph type="title"/>
          </p:nvPr>
        </p:nvSpPr>
        <p:spPr>
          <a:xfrm>
            <a:off x="313184" y="0"/>
            <a:ext cx="2962672" cy="1138138"/>
          </a:xfrm>
        </p:spPr>
        <p:txBody>
          <a:bodyPr/>
          <a:lstStyle/>
          <a:p>
            <a:r>
              <a:rPr lang="en-US" altLang="ko-KR" b="1" dirty="0" smtClean="0"/>
              <a:t>ASEAN</a:t>
            </a:r>
            <a:endParaRPr lang="ko-KR" alt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83568" y="1340768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altLang="ko-KR" sz="2800" b="1" dirty="0" smtClean="0"/>
              <a:t>ASEAN</a:t>
            </a:r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260648"/>
            <a:ext cx="3088009" cy="1923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12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5796136" cy="1124744"/>
          </a:xfrm>
        </p:spPr>
        <p:txBody>
          <a:bodyPr>
            <a:normAutofit/>
          </a:bodyPr>
          <a:lstStyle/>
          <a:p>
            <a:r>
              <a:rPr lang="en-US" altLang="ko-KR" sz="4800" b="1" dirty="0" smtClean="0"/>
              <a:t>ASEAN + ROK</a:t>
            </a:r>
            <a:endParaRPr lang="ko-KR" altLang="en-US" sz="48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27584" y="1268760"/>
            <a:ext cx="3744416" cy="4525963"/>
          </a:xfrm>
        </p:spPr>
        <p:txBody>
          <a:bodyPr/>
          <a:lstStyle/>
          <a:p>
            <a:pPr>
              <a:buNone/>
            </a:pPr>
            <a:r>
              <a:rPr lang="en-US" altLang="ko-KR" sz="2600" dirty="0" smtClean="0"/>
              <a:t>·Brunei Darussalam</a:t>
            </a:r>
            <a:endParaRPr lang="en-US" altLang="ko-KR" sz="2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None/>
            </a:pPr>
            <a:r>
              <a:rPr lang="en-US" altLang="ko-KR" sz="2600" dirty="0" smtClean="0"/>
              <a:t>·Cambodia</a:t>
            </a:r>
          </a:p>
          <a:p>
            <a:pPr>
              <a:buNone/>
            </a:pPr>
            <a:r>
              <a:rPr lang="en-US" altLang="ko-KR" sz="2600" dirty="0" smtClean="0"/>
              <a:t>·Indonesia</a:t>
            </a:r>
          </a:p>
          <a:p>
            <a:pPr lvl="0">
              <a:buNone/>
            </a:pPr>
            <a:r>
              <a:rPr lang="en-US" altLang="ko-KR" sz="2600" dirty="0"/>
              <a:t>·</a:t>
            </a:r>
            <a:r>
              <a:rPr lang="en-US" altLang="ko-KR" sz="2600" dirty="0" smtClean="0"/>
              <a:t>Lao PRD</a:t>
            </a:r>
          </a:p>
          <a:p>
            <a:pPr lvl="0">
              <a:buNone/>
            </a:pPr>
            <a:r>
              <a:rPr lang="en-US" altLang="ko-KR" sz="2600" dirty="0"/>
              <a:t>·Malaysia</a:t>
            </a:r>
          </a:p>
          <a:p>
            <a:pPr>
              <a:buNone/>
            </a:pPr>
            <a:r>
              <a:rPr lang="en-US" altLang="ko-KR" sz="2600" dirty="0" smtClean="0"/>
              <a:t>·Myanmar</a:t>
            </a:r>
          </a:p>
          <a:p>
            <a:pPr>
              <a:buNone/>
            </a:pPr>
            <a:endParaRPr lang="ko-KR" altLang="en-US" sz="2000" dirty="0"/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4716016" y="1268760"/>
            <a:ext cx="442798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buNone/>
            </a:pPr>
            <a:r>
              <a:rPr lang="en-US" altLang="ko-KR" sz="2600" dirty="0" smtClean="0"/>
              <a:t>·Philippines</a:t>
            </a:r>
            <a:endParaRPr lang="en-US" altLang="ko-KR" sz="1000" dirty="0" smtClean="0"/>
          </a:p>
          <a:p>
            <a:pPr>
              <a:buNone/>
            </a:pPr>
            <a:endParaRPr lang="en-US" altLang="ko-KR" sz="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None/>
            </a:pPr>
            <a:r>
              <a:rPr lang="en-US" altLang="ko-KR" sz="2600" dirty="0" smtClean="0"/>
              <a:t>·Thailand</a:t>
            </a:r>
          </a:p>
          <a:p>
            <a:pPr>
              <a:buNone/>
            </a:pPr>
            <a:endParaRPr lang="en-US" altLang="ko-KR" sz="400" dirty="0" smtClean="0"/>
          </a:p>
          <a:p>
            <a:pPr>
              <a:buNone/>
            </a:pPr>
            <a:r>
              <a:rPr lang="en-US" altLang="ko-KR" sz="2600" dirty="0" smtClean="0"/>
              <a:t>·Singapore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ko-KR" sz="2600" dirty="0"/>
              <a:t>·Viet </a:t>
            </a:r>
            <a:r>
              <a:rPr lang="en-US" altLang="ko-KR" sz="2600" dirty="0" smtClean="0"/>
              <a:t>Nam</a:t>
            </a:r>
            <a:endParaRPr lang="en-US" altLang="ko-KR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ko-KR" sz="2600" dirty="0"/>
              <a:t>·Republic of Korea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lang="en-US" altLang="ko-KR" sz="2000" dirty="0"/>
          </a:p>
          <a:p>
            <a:pPr marL="342900" lvl="0" indent="-342900">
              <a:spcBef>
                <a:spcPct val="20000"/>
              </a:spcBef>
              <a:defRPr/>
            </a:pPr>
            <a:endParaRPr lang="ko-KR" altLang="en-US" sz="2000" dirty="0"/>
          </a:p>
          <a:p>
            <a:pPr>
              <a:buNone/>
            </a:pPr>
            <a:endParaRPr lang="en-US" altLang="ko-KR" sz="3200" dirty="0" smtClean="0"/>
          </a:p>
          <a:p>
            <a:pPr>
              <a:buNone/>
            </a:pPr>
            <a:endParaRPr lang="ko-KR" altLang="en-US" sz="2000" dirty="0" smtClean="0"/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2000" b="0" i="0" u="none" strike="noStrike" kern="1200" cap="none" spc="0" normalizeH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ko-K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o-KR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149080"/>
            <a:ext cx="7128792" cy="15864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5517232"/>
            <a:ext cx="7056784" cy="13407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-36512" y="44624"/>
            <a:ext cx="2818656" cy="922114"/>
          </a:xfrm>
        </p:spPr>
        <p:txBody>
          <a:bodyPr>
            <a:normAutofit/>
          </a:bodyPr>
          <a:lstStyle/>
          <a:p>
            <a:r>
              <a:rPr lang="en-US" altLang="ko-KR" b="1" dirty="0" smtClean="0"/>
              <a:t>Sum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3568" y="1600200"/>
            <a:ext cx="8460432" cy="4525963"/>
          </a:xfrm>
        </p:spPr>
        <p:txBody>
          <a:bodyPr/>
          <a:lstStyle/>
          <a:p>
            <a:pPr>
              <a:buNone/>
            </a:pPr>
            <a:r>
              <a:rPr lang="en-US" altLang="ko-KR" sz="2400" dirty="0" smtClean="0"/>
              <a:t>·Public administration and public governance in </a:t>
            </a:r>
          </a:p>
          <a:p>
            <a:pPr>
              <a:buNone/>
            </a:pPr>
            <a:r>
              <a:rPr lang="en-US" altLang="ko-KR" sz="2400" dirty="0" smtClean="0"/>
              <a:t> ASEAN member countries and ROK are rapidly </a:t>
            </a:r>
          </a:p>
          <a:p>
            <a:pPr>
              <a:buNone/>
            </a:pPr>
            <a:r>
              <a:rPr lang="en-US" altLang="ko-KR" sz="2400" dirty="0" smtClean="0"/>
              <a:t> developing and moving forward.</a:t>
            </a:r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·Developing countries is, without fully independent</a:t>
            </a:r>
          </a:p>
          <a:p>
            <a:pPr>
              <a:buNone/>
            </a:pPr>
            <a:r>
              <a:rPr lang="en-US" altLang="ko-KR" sz="2400" dirty="0" smtClean="0"/>
              <a:t> assessment of the reality.</a:t>
            </a:r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·Developing countries select reform measures,</a:t>
            </a:r>
          </a:p>
          <a:p>
            <a:pPr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it is necessary to realistically review or analyze the nature.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 descr="untitled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43808" y="1700808"/>
            <a:ext cx="3384376" cy="3418220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536" y="270892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sz="6600" dirty="0">
                <a:ln>
                  <a:solidFill>
                    <a:schemeClr val="bg1"/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Thank You</a:t>
            </a:r>
            <a:endParaRPr lang="ko-KR" altLang="en-US" sz="6600" dirty="0">
              <a:ln>
                <a:solidFill>
                  <a:schemeClr val="bg1"/>
                </a:solidFill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173</Words>
  <Application>Microsoft Office PowerPoint</Application>
  <PresentationFormat>화면 슬라이드 쇼(4:3)</PresentationFormat>
  <Paragraphs>44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Office 테마</vt:lpstr>
      <vt:lpstr>Introduction</vt:lpstr>
      <vt:lpstr>ASEAN</vt:lpstr>
      <vt:lpstr>ASEAN + ROK</vt:lpstr>
      <vt:lpstr>Sum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내문서</dc:creator>
  <cp:lastModifiedBy>user</cp:lastModifiedBy>
  <cp:revision>30</cp:revision>
  <dcterms:created xsi:type="dcterms:W3CDTF">2011-12-06T14:11:24Z</dcterms:created>
  <dcterms:modified xsi:type="dcterms:W3CDTF">2011-12-07T03:28:44Z</dcterms:modified>
</cp:coreProperties>
</file>