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8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9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CB87D4-5F0B-4E48-984C-2768C3E4675C}" type="datetimeFigureOut">
              <a:rPr lang="ko-KR" altLang="en-US" smtClean="0"/>
              <a:t>2009-06-03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C18FF7-DEAC-48FF-B05B-2072B66AEAA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85918" y="785794"/>
            <a:ext cx="6172200" cy="1894362"/>
          </a:xfrm>
        </p:spPr>
        <p:txBody>
          <a:bodyPr/>
          <a:lstStyle/>
          <a:p>
            <a:r>
              <a:rPr lang="ko-KR" altLang="en-US" dirty="0" smtClean="0"/>
              <a:t>지방전자정부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공간환경구축에 관한 연구</a:t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000628" y="4429132"/>
            <a:ext cx="3457572" cy="194579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과목명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행정정보체계론</a:t>
            </a:r>
          </a:p>
          <a:p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교수명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조 덕 호 교수님</a:t>
            </a: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 과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행정학과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야간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  <a:endParaRPr lang="ko-KR" altLang="en-US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 번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20707418</a:t>
            </a:r>
            <a:endParaRPr lang="ko-KR" altLang="en-US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이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름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김 원 철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Ⅳ.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</a:t>
            </a:r>
            <a:r>
              <a:rPr lang="ko-KR" altLang="en-US" b="1" dirty="0" smtClean="0"/>
              <a:t>지방자치체</a:t>
            </a:r>
            <a:r>
              <a:rPr lang="en-US" altLang="ko-KR" b="1" dirty="0" smtClean="0"/>
              <a:t>(ULG)</a:t>
            </a:r>
            <a:r>
              <a:rPr lang="ko-KR" altLang="en-US" b="1" dirty="0" smtClean="0"/>
              <a:t>의 발전방향 및 분석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b="1" dirty="0" smtClean="0"/>
              <a:t>유비쿼터스 프로젝트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광주시</a:t>
            </a:r>
            <a:endParaRPr lang="ko-KR" altLang="en-US" dirty="0" smtClean="0"/>
          </a:p>
          <a:p>
            <a:r>
              <a:rPr lang="en-US" altLang="ko-KR" dirty="0" smtClean="0"/>
              <a:t>1. u-</a:t>
            </a:r>
            <a:r>
              <a:rPr lang="ko-KR" altLang="en-US" dirty="0" smtClean="0"/>
              <a:t>문화와 </a:t>
            </a:r>
            <a:r>
              <a:rPr lang="ko-KR" altLang="en-US" dirty="0" err="1" smtClean="0"/>
              <a:t>혁신적인도시를</a:t>
            </a:r>
            <a:r>
              <a:rPr lang="ko-KR" altLang="en-US" dirty="0" smtClean="0"/>
              <a:t> 구축</a:t>
            </a:r>
          </a:p>
          <a:p>
            <a:r>
              <a:rPr lang="en-US" altLang="ko-KR" dirty="0" smtClean="0"/>
              <a:t>(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테마 </a:t>
            </a:r>
            <a:r>
              <a:rPr lang="ko-KR" altLang="en-US" dirty="0" err="1" smtClean="0"/>
              <a:t>파크의</a:t>
            </a:r>
            <a:r>
              <a:rPr lang="ko-KR" altLang="en-US" dirty="0" smtClean="0"/>
              <a:t> 설립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관광사업기반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문화와 </a:t>
            </a:r>
            <a:r>
              <a:rPr lang="ko-KR" altLang="en-US" dirty="0" err="1" smtClean="0"/>
              <a:t>관광산업을위한</a:t>
            </a:r>
            <a:r>
              <a:rPr lang="ko-KR" altLang="en-US" dirty="0" smtClean="0"/>
              <a:t> 디지털 </a:t>
            </a:r>
            <a:r>
              <a:rPr lang="ko-KR" altLang="en-US" dirty="0" err="1" smtClean="0"/>
              <a:t>컨텐츠</a:t>
            </a:r>
            <a:r>
              <a:rPr lang="ko-KR" altLang="en-US" dirty="0" smtClean="0"/>
              <a:t> 개발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r>
              <a:rPr lang="en-US" altLang="ko-KR" dirty="0" smtClean="0"/>
              <a:t>2. u-</a:t>
            </a:r>
            <a:r>
              <a:rPr lang="ko-KR" altLang="en-US" dirty="0" smtClean="0"/>
              <a:t>상업 프로젝트</a:t>
            </a:r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디지털 산업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협력적 연구센터의 구축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특정지역의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연구와 개발의 설립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r>
              <a:rPr lang="en-US" altLang="ko-KR" dirty="0" smtClean="0"/>
              <a:t>3. u-</a:t>
            </a:r>
            <a:r>
              <a:rPr lang="ko-KR" altLang="en-US" dirty="0" smtClean="0"/>
              <a:t>안전프로젝트</a:t>
            </a:r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편의시설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의학치료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실종유아 위치추적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유해정보차단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Ⅴ.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</a:t>
            </a:r>
            <a:r>
              <a:rPr lang="ko-KR" altLang="en-US" b="1" dirty="0" smtClean="0"/>
              <a:t>지방자치체 구축을 위한 정책방향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정보기술과 적용</a:t>
            </a:r>
          </a:p>
          <a:p>
            <a:r>
              <a:rPr lang="ko-KR" altLang="en-US" dirty="0" smtClean="0"/>
              <a:t>고속 통신 네트워크와 인터넷을 </a:t>
            </a:r>
            <a:r>
              <a:rPr lang="ko-KR" altLang="en-US" dirty="0" err="1" smtClean="0"/>
              <a:t>기반으로한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컴퓨팅기술확대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디지털 장치와 기초데이터베이스의 통합 </a:t>
            </a:r>
          </a:p>
          <a:p>
            <a:r>
              <a:rPr lang="ko-KR" altLang="en-US" dirty="0" smtClean="0"/>
              <a:t>시간과 공간의 </a:t>
            </a:r>
            <a:r>
              <a:rPr lang="ko-KR" altLang="en-US" dirty="0" err="1" smtClean="0"/>
              <a:t>제약없이</a:t>
            </a:r>
            <a:r>
              <a:rPr lang="ko-KR" altLang="en-US" dirty="0" smtClean="0"/>
              <a:t> 일정한 서비스제공을 위한 인터넷과 같은 컴퓨터 네트워크</a:t>
            </a:r>
            <a:r>
              <a:rPr lang="en-US" altLang="ko-KR" dirty="0" smtClean="0"/>
              <a:t>, TV</a:t>
            </a:r>
            <a:r>
              <a:rPr lang="ko-KR" altLang="en-US" dirty="0" smtClean="0"/>
              <a:t>교육네트워크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무선네트워크를 통합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공공서비스의 통합</a:t>
            </a:r>
          </a:p>
          <a:p>
            <a:r>
              <a:rPr lang="ko-KR" altLang="en-US" dirty="0" err="1" smtClean="0"/>
              <a:t>유비쿼터스</a:t>
            </a:r>
            <a:r>
              <a:rPr lang="ko-KR" altLang="en-US" dirty="0" smtClean="0"/>
              <a:t> 컴퓨팅 환경을 기초한 정부서비스정책은 서비스제공 방법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내용의 면에서 공공서비스의 지능성에 초점</a:t>
            </a:r>
          </a:p>
          <a:p>
            <a:r>
              <a:rPr lang="en-US" altLang="ko-KR" dirty="0" smtClean="0"/>
              <a:t>4. </a:t>
            </a:r>
            <a:r>
              <a:rPr lang="ko-KR" altLang="en-US" dirty="0" smtClean="0"/>
              <a:t>디지털 통합을 위한 법과 시스템</a:t>
            </a:r>
          </a:p>
          <a:p>
            <a:r>
              <a:rPr lang="ko-KR" altLang="en-US" dirty="0" smtClean="0"/>
              <a:t>시민복지를 위한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지방자치체 구축을 위하여 디지털통합에 대한 법과 시스템은 설치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Ⅵ. </a:t>
            </a:r>
            <a:r>
              <a:rPr lang="ko-KR" altLang="en-US" dirty="0" smtClean="0"/>
              <a:t>결론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변화하는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환경을 바탕으로 무엇보다 지방 자치 단체의 방향을 뚜렷이 정해야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그러기 위해서는 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디지털 장치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네트워크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데이터베이스를 확립함으로써</a:t>
            </a:r>
            <a:r>
              <a:rPr lang="en-US" altLang="ko-KR" dirty="0" smtClean="0"/>
              <a:t>, ULG </a:t>
            </a:r>
            <a:r>
              <a:rPr lang="ko-KR" altLang="en-US" dirty="0" smtClean="0"/>
              <a:t>구축의 기본적이 토대를 마련해야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보다 나은 접속환경을 제공함으로써 시민의 요구를 적극 수용해야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셋째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시민 </a:t>
            </a:r>
            <a:r>
              <a:rPr lang="en-US" altLang="ko-KR" dirty="0" smtClean="0"/>
              <a:t>ULA</a:t>
            </a:r>
            <a:r>
              <a:rPr lang="ko-KR" altLang="en-US" dirty="0" smtClean="0"/>
              <a:t>를 설계해 실시간 맞춤형 서비스를 제공해야 한다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서비스를 위한 업무모델을 설계하여 </a:t>
            </a:r>
            <a:r>
              <a:rPr lang="ko-KR" altLang="en-US" dirty="0" err="1" smtClean="0"/>
              <a:t>유비쿼터스의</a:t>
            </a:r>
            <a:r>
              <a:rPr lang="ko-KR" altLang="en-US" dirty="0" smtClean="0"/>
              <a:t> 서비스 환경을 확장하는 것도 좋은 방법이다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Ⅰ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전자정부와 </a:t>
            </a:r>
            <a:r>
              <a:rPr lang="ko-KR" altLang="en-US" b="1" dirty="0" err="1" smtClean="0">
                <a:latin typeface="휴먼매직체" pitchFamily="18" charset="-127"/>
                <a:ea typeface="휴먼매직체" pitchFamily="18" charset="-127"/>
              </a:rPr>
              <a:t>유비쿼터스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 정부의 발달 과정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검토</a:t>
            </a:r>
            <a:endParaRPr lang="en-US" altLang="ko-KR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Ⅱ.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전자정부의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발달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모형</a:t>
            </a:r>
            <a:endParaRPr lang="en-US" altLang="ko-KR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Ⅲ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b="1" dirty="0" err="1" smtClean="0">
                <a:latin typeface="휴먼매직체" pitchFamily="18" charset="-127"/>
                <a:ea typeface="휴먼매직체" pitchFamily="18" charset="-127"/>
              </a:rPr>
              <a:t>유비쿼터스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지방자치체</a:t>
            </a:r>
            <a:r>
              <a:rPr lang="en-US" altLang="ko-KR" b="1" dirty="0" smtClean="0">
                <a:latin typeface="휴먼매직체" pitchFamily="18" charset="-127"/>
                <a:ea typeface="휴먼매직체" pitchFamily="18" charset="-127"/>
              </a:rPr>
              <a:t>(ULG)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의 발전방향 및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분석</a:t>
            </a:r>
            <a:endParaRPr lang="en-US" altLang="ko-KR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Ⅳ. </a:t>
            </a:r>
            <a:r>
              <a:rPr lang="ko-KR" altLang="en-US" b="1" dirty="0" err="1" smtClean="0">
                <a:latin typeface="휴먼매직체" pitchFamily="18" charset="-127"/>
                <a:ea typeface="휴먼매직체" pitchFamily="18" charset="-127"/>
              </a:rPr>
              <a:t>유비쿼터스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지방자치체</a:t>
            </a:r>
            <a:r>
              <a:rPr lang="en-US" altLang="ko-KR" b="1" dirty="0" smtClean="0">
                <a:latin typeface="휴먼매직체" pitchFamily="18" charset="-127"/>
                <a:ea typeface="휴먼매직체" pitchFamily="18" charset="-127"/>
              </a:rPr>
              <a:t>(ULG)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의 발전방향 및 분석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유비쿼터스 프로젝트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사례</a:t>
            </a:r>
            <a:endParaRPr lang="en-US" altLang="ko-KR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Ⅴ. </a:t>
            </a:r>
            <a:r>
              <a:rPr lang="ko-KR" altLang="en-US" b="1" dirty="0" err="1" smtClean="0">
                <a:latin typeface="휴먼매직체" pitchFamily="18" charset="-127"/>
                <a:ea typeface="휴먼매직체" pitchFamily="18" charset="-127"/>
              </a:rPr>
              <a:t>유비쿼터스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지방자치체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구축을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위한 </a:t>
            </a:r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정책방향</a:t>
            </a:r>
            <a:endParaRPr lang="en-US" altLang="ko-KR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Ⅵ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결론</a:t>
            </a:r>
            <a:endParaRPr lang="en-US" altLang="ko-KR" b="1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Ⅰ. </a:t>
            </a:r>
            <a:r>
              <a:rPr lang="ko-KR" altLang="en-US" b="1" dirty="0" smtClean="0"/>
              <a:t>전자정부와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정부의 발달 과정 검토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전자정부란</a:t>
            </a:r>
            <a:r>
              <a:rPr lang="en-US" altLang="ko-KR" b="1" dirty="0" smtClean="0"/>
              <a:t>? 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정부정보자원이 시민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정부를 위하여 더욱 효과적이고 능률적인 방법으로 사용되어지는 정보 기술을 기반으로 하는 정부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전자정부는 정부의 정보통신기술 이용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행정상의 효율성과 능률성 증가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투명도 향상과 온라인을 통한 시민들의 공공서비스에 대한 접근이 용의한 것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Ⅰ. </a:t>
            </a:r>
            <a:r>
              <a:rPr lang="ko-KR" altLang="en-US" b="1" dirty="0" smtClean="0"/>
              <a:t>전자정부와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정부의 발달 과정 검토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정부란</a:t>
            </a:r>
            <a:r>
              <a:rPr lang="en-US" altLang="ko-KR" b="1" dirty="0" smtClean="0"/>
              <a:t>?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정부는 정보기술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작업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서비스 공급의 면에서 </a:t>
            </a:r>
            <a:r>
              <a:rPr lang="ko-KR" altLang="en-US" dirty="0" err="1" smtClean="0"/>
              <a:t>유비쿼터스</a:t>
            </a:r>
            <a:endParaRPr lang="ko-KR" altLang="en-US" dirty="0" smtClean="0"/>
          </a:p>
          <a:p>
            <a:r>
              <a:rPr lang="ko-KR" altLang="en-US" dirty="0" smtClean="0"/>
              <a:t>컴퓨팅 환경을 기반으로 하는 정부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시민에게 개인 맞춤형 공공서비스를 제공하는 시민위주의 정부</a:t>
            </a:r>
          </a:p>
          <a:p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컴퓨팅 이란</a:t>
            </a:r>
            <a:r>
              <a:rPr lang="en-US" altLang="ko-KR" b="1" dirty="0" smtClean="0"/>
              <a:t>?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사용자가 장소와 환경에 구애 받지 않고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자유롭게 컴퓨터에 접속 할 수 </a:t>
            </a:r>
          </a:p>
          <a:p>
            <a:r>
              <a:rPr lang="ko-KR" altLang="en-US" dirty="0" smtClean="0"/>
              <a:t>있도록 하는 컴퓨팅 환경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인간중심적 기술로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전자공간을 가진 물질계를 통합시킴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Ⅱ. </a:t>
            </a:r>
            <a:r>
              <a:rPr lang="ko-KR" altLang="en-US" b="1" dirty="0" smtClean="0"/>
              <a:t>전자정부의 </a:t>
            </a:r>
            <a:r>
              <a:rPr lang="ko-KR" altLang="en-US" b="1" dirty="0" smtClean="0"/>
              <a:t>발달 모형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00634"/>
          </a:xfrm>
        </p:spPr>
        <p:txBody>
          <a:bodyPr/>
          <a:lstStyle/>
          <a:p>
            <a:r>
              <a:rPr lang="en-US" altLang="ko-KR" dirty="0" smtClean="0"/>
              <a:t>- </a:t>
            </a:r>
            <a:r>
              <a:rPr lang="ko-KR" altLang="en-US" dirty="0" smtClean="0"/>
              <a:t>정보기술을 이용하는 공공서비스의 발달</a:t>
            </a:r>
          </a:p>
          <a:p>
            <a:r>
              <a:rPr lang="en-US" altLang="ko-KR" dirty="0" smtClean="0"/>
              <a:t>- ICT</a:t>
            </a:r>
            <a:r>
              <a:rPr lang="ko-KR" altLang="en-US" dirty="0" smtClean="0"/>
              <a:t>를 이용하는 정부작업의 혁신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정부와 사회구조의 변형</a:t>
            </a:r>
          </a:p>
          <a:p>
            <a:r>
              <a:rPr lang="en-US" altLang="ko-KR" dirty="0" smtClean="0"/>
              <a:t>- ICT</a:t>
            </a:r>
            <a:r>
              <a:rPr lang="ko-KR" altLang="en-US" dirty="0" smtClean="0"/>
              <a:t>를 이용하는 정부작업에 대한 시민들의 참여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Ⅲ.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</a:t>
            </a:r>
            <a:r>
              <a:rPr lang="ko-KR" altLang="en-US" b="1" dirty="0" smtClean="0"/>
              <a:t>지방자치체</a:t>
            </a:r>
            <a:r>
              <a:rPr lang="en-US" altLang="ko-KR" b="1" dirty="0" smtClean="0"/>
              <a:t>(ULG)</a:t>
            </a:r>
            <a:r>
              <a:rPr lang="ko-KR" altLang="en-US" b="1" dirty="0" smtClean="0"/>
              <a:t>의 발전방향 및 분석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지방자치체란</a:t>
            </a:r>
            <a:r>
              <a:rPr lang="en-US" altLang="ko-KR" b="1" dirty="0" smtClean="0"/>
              <a:t>?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나라의 행정구역 최소 단위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수장이나 지방 </a:t>
            </a:r>
            <a:r>
              <a:rPr lang="ko-KR" altLang="en-US" dirty="0" err="1" smtClean="0"/>
              <a:t>의회등의</a:t>
            </a:r>
            <a:r>
              <a:rPr lang="ko-KR" altLang="en-US" dirty="0" smtClean="0"/>
              <a:t> 자치 제도가 있는 것</a:t>
            </a:r>
          </a:p>
          <a:p>
            <a:r>
              <a:rPr lang="en-US" altLang="ko-KR" b="1" dirty="0" smtClean="0"/>
              <a:t>ULG</a:t>
            </a:r>
            <a:r>
              <a:rPr lang="ko-KR" altLang="en-US" b="1" dirty="0" smtClean="0"/>
              <a:t>란</a:t>
            </a:r>
            <a:r>
              <a:rPr lang="en-US" altLang="ko-KR" b="1" dirty="0" smtClean="0"/>
              <a:t>?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정부의 분권화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지방자율성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지방 </a:t>
            </a:r>
            <a:r>
              <a:rPr lang="ko-KR" altLang="en-US" dirty="0" err="1" smtClean="0"/>
              <a:t>특화성을</a:t>
            </a:r>
            <a:r>
              <a:rPr lang="ko-KR" altLang="en-US" dirty="0" smtClean="0"/>
              <a:t> 가진 정부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지방의 특성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환경에 맞는 작업을 통한 서비스제공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smtClean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Ⅲ.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</a:t>
            </a:r>
            <a:r>
              <a:rPr lang="ko-KR" altLang="en-US" b="1" dirty="0" smtClean="0"/>
              <a:t>지방자치체</a:t>
            </a:r>
            <a:r>
              <a:rPr lang="en-US" altLang="ko-KR" b="1" dirty="0" smtClean="0"/>
              <a:t>(ULG)</a:t>
            </a:r>
            <a:r>
              <a:rPr lang="ko-KR" altLang="en-US" b="1" dirty="0" smtClean="0"/>
              <a:t>의 발전방향 및 분석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지방자치체 구축 조건</a:t>
            </a:r>
            <a:endParaRPr lang="ko-KR" altLang="en-US" dirty="0" smtClean="0"/>
          </a:p>
          <a:p>
            <a:r>
              <a:rPr lang="en-US" altLang="ko-KR" b="1" dirty="0" smtClean="0"/>
              <a:t>1) </a:t>
            </a:r>
            <a:r>
              <a:rPr lang="ko-KR" altLang="en-US" b="1" dirty="0" smtClean="0"/>
              <a:t>데이터베이스의 통합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도시공간과 디지털 세상 확립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물질적 공간과 전자적공간상의 지능적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혁신적 통합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지리정보시스템의 구축 및 통계정보시스템과의 통합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공공서비스 공급시스템의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정부 계획의 개편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데이터베이스와 정보시스템의 시민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고객지향적 서비스 시스템으로의 변형</a:t>
            </a:r>
          </a:p>
          <a:p>
            <a:r>
              <a:rPr lang="en-US" altLang="ko-KR" dirty="0" smtClean="0"/>
              <a:t>- one-stop </a:t>
            </a:r>
            <a:r>
              <a:rPr lang="ko-KR" altLang="en-US" dirty="0" smtClean="0"/>
              <a:t>서비스 시스템과 </a:t>
            </a:r>
            <a:r>
              <a:rPr lang="en-US" altLang="ko-KR" dirty="0" smtClean="0"/>
              <a:t>non-stop </a:t>
            </a:r>
            <a:r>
              <a:rPr lang="ko-KR" altLang="en-US" dirty="0" smtClean="0"/>
              <a:t>서비스 시스템의 통합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통치과정에의 시민의 자율적 참여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+mj-ea"/>
              </a:rPr>
              <a:t>Ⅲ.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</a:t>
            </a:r>
            <a:r>
              <a:rPr lang="ko-KR" altLang="en-US" b="1" dirty="0" smtClean="0"/>
              <a:t>지방자치체</a:t>
            </a:r>
            <a:r>
              <a:rPr lang="en-US" altLang="ko-KR" b="1" dirty="0" smtClean="0"/>
              <a:t>(ULG)</a:t>
            </a:r>
            <a:r>
              <a:rPr lang="ko-KR" altLang="en-US" b="1" dirty="0" smtClean="0"/>
              <a:t>의 발전방향 및 분석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디지털 통합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컴퓨터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가정장치의 합병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전화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카메라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인터넷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영상통화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텔레비전 기능을 가진 이동전화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유선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방송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사무실의 인터넷 네트워크의 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네트워크로의 통합</a:t>
            </a:r>
          </a:p>
          <a:p>
            <a:r>
              <a:rPr lang="en-US" altLang="ko-KR" b="1" dirty="0" smtClean="0"/>
              <a:t>3) </a:t>
            </a:r>
            <a:r>
              <a:rPr lang="ko-KR" altLang="en-US" b="1" dirty="0" smtClean="0"/>
              <a:t>서비스의 통합</a:t>
            </a:r>
            <a:endParaRPr lang="ko-KR" altLang="en-US" dirty="0" smtClean="0"/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통합된 서비스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통신 설립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중앙정부 수준의 디지털 통합 </a:t>
            </a:r>
          </a:p>
          <a:p>
            <a:r>
              <a:rPr lang="en-US" altLang="ko-KR" dirty="0" smtClean="0"/>
              <a:t>- </a:t>
            </a:r>
            <a:r>
              <a:rPr lang="ko-KR" altLang="en-US" dirty="0" smtClean="0"/>
              <a:t>맞춤형 서비스 제공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Ⅳ. </a:t>
            </a:r>
            <a:r>
              <a:rPr lang="ko-KR" altLang="en-US" b="1" dirty="0" err="1" smtClean="0"/>
              <a:t>유비쿼터스</a:t>
            </a:r>
            <a:r>
              <a:rPr lang="ko-KR" altLang="en-US" b="1" dirty="0" smtClean="0"/>
              <a:t> </a:t>
            </a:r>
            <a:r>
              <a:rPr lang="ko-KR" altLang="en-US" b="1" dirty="0" smtClean="0"/>
              <a:t>지방자치체</a:t>
            </a:r>
            <a:r>
              <a:rPr lang="en-US" altLang="ko-KR" b="1" dirty="0" smtClean="0"/>
              <a:t>(ULG)</a:t>
            </a:r>
            <a:r>
              <a:rPr lang="ko-KR" altLang="en-US" b="1" dirty="0" smtClean="0"/>
              <a:t>의 발전방향 및 분석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b="1" dirty="0" smtClean="0"/>
              <a:t>유비쿼터스 프로젝트 </a:t>
            </a:r>
            <a:r>
              <a:rPr lang="ko-KR" altLang="en-US" b="1" dirty="0" smtClean="0"/>
              <a:t>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/>
              <a:t>제주시 </a:t>
            </a:r>
            <a:endParaRPr lang="ko-KR" altLang="en-US" dirty="0" smtClean="0"/>
          </a:p>
          <a:p>
            <a:r>
              <a:rPr lang="ko-KR" altLang="en-US" dirty="0" smtClean="0"/>
              <a:t>시민들의 생활환경 </a:t>
            </a:r>
            <a:r>
              <a:rPr lang="en-US" altLang="ko-KR" dirty="0" smtClean="0"/>
              <a:t>&lt;Cool Town City&gt;</a:t>
            </a:r>
            <a:endParaRPr lang="ko-KR" altLang="en-US" dirty="0" smtClean="0"/>
          </a:p>
          <a:p>
            <a:r>
              <a:rPr lang="en-US" altLang="ko-KR" dirty="0" smtClean="0"/>
              <a:t>u-City : </a:t>
            </a:r>
            <a:r>
              <a:rPr lang="ko-KR" altLang="en-US" dirty="0" smtClean="0"/>
              <a:t>도시수송감지네트워크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도시수송위치를 근거한 서비스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텔레메틱스</a:t>
            </a:r>
            <a:endParaRPr lang="ko-KR" altLang="en-US" dirty="0" smtClean="0"/>
          </a:p>
          <a:p>
            <a:r>
              <a:rPr lang="en-US" altLang="ko-KR" dirty="0" smtClean="0"/>
              <a:t>u-Ecology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: </a:t>
            </a:r>
            <a:r>
              <a:rPr lang="en-US" altLang="ko-KR" dirty="0" smtClean="0"/>
              <a:t>u-</a:t>
            </a:r>
            <a:r>
              <a:rPr lang="ko-KR" altLang="en-US" dirty="0" smtClean="0"/>
              <a:t>생태학감시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수자원 관리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환경관리 정보서비스 프로젝트</a:t>
            </a:r>
          </a:p>
          <a:p>
            <a:r>
              <a:rPr lang="ko-KR" altLang="en-US" dirty="0" err="1" smtClean="0"/>
              <a:t>유비쿼터스</a:t>
            </a:r>
            <a:r>
              <a:rPr lang="ko-KR" altLang="en-US" dirty="0" smtClean="0"/>
              <a:t> 여행 시스템 </a:t>
            </a:r>
            <a:r>
              <a:rPr lang="en-US" altLang="ko-KR" dirty="0" smtClean="0"/>
              <a:t>&lt;Cool Travel City&gt;</a:t>
            </a:r>
            <a:endParaRPr lang="ko-KR" altLang="en-US" dirty="0" smtClean="0"/>
          </a:p>
          <a:p>
            <a:r>
              <a:rPr lang="en-US" altLang="ko-KR" dirty="0" smtClean="0"/>
              <a:t>u-</a:t>
            </a:r>
            <a:r>
              <a:rPr lang="ko-KR" altLang="en-US" dirty="0" smtClean="0"/>
              <a:t>관광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문화와 관광 사업관리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관람 및 보기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회의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여행기관프로젝트</a:t>
            </a:r>
          </a:p>
          <a:p>
            <a:r>
              <a:rPr lang="en-US" altLang="ko-KR" dirty="0" smtClean="0"/>
              <a:t>u-</a:t>
            </a:r>
            <a:r>
              <a:rPr lang="ko-KR" altLang="en-US" dirty="0" smtClean="0"/>
              <a:t>안전프로젝트 </a:t>
            </a:r>
            <a:r>
              <a:rPr lang="en-US" altLang="ko-KR" dirty="0" smtClean="0"/>
              <a:t>: u-</a:t>
            </a:r>
            <a:r>
              <a:rPr lang="ko-KR" altLang="en-US" dirty="0" smtClean="0"/>
              <a:t>재해와 손상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사고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화재와 안전</a:t>
            </a:r>
            <a:r>
              <a:rPr lang="en-US" altLang="ko-KR" dirty="0" smtClean="0"/>
              <a:t>, u-</a:t>
            </a:r>
            <a:r>
              <a:rPr lang="ko-KR" altLang="en-US" dirty="0" smtClean="0"/>
              <a:t>날씨시스템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</TotalTime>
  <Words>692</Words>
  <Application>Microsoft Office PowerPoint</Application>
  <PresentationFormat>화면 슬라이드 쇼(4:3)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오렌지</vt:lpstr>
      <vt:lpstr>지방전자정부 유비쿼터스 공간환경구축에 관한 연구 </vt:lpstr>
      <vt:lpstr>목차</vt:lpstr>
      <vt:lpstr>Ⅰ. 전자정부와 유비쿼터스 정부의 발달 과정 검토 </vt:lpstr>
      <vt:lpstr>Ⅰ. 전자정부와 유비쿼터스 정부의 발달 과정 검토 </vt:lpstr>
      <vt:lpstr>Ⅱ. 전자정부의 발달 모형 </vt:lpstr>
      <vt:lpstr> Ⅲ. 유비쿼터스 지방자치체(ULG)의 발전방향 및 분석 </vt:lpstr>
      <vt:lpstr> Ⅲ. 유비쿼터스 지방자치체(ULG)의 발전방향 및 분석 </vt:lpstr>
      <vt:lpstr>Ⅲ. 유비쿼터스 지방자치체(ULG)의 발전방향 및 분석 </vt:lpstr>
      <vt:lpstr>  Ⅳ. 유비쿼터스 지방자치체(ULG)의 발전방향 및 분석 유비쿼터스 프로젝트 사례</vt:lpstr>
      <vt:lpstr> Ⅳ. 유비쿼터스 지방자치체(ULG)의 발전방향 및 분석 유비쿼터스 프로젝트 사례</vt:lpstr>
      <vt:lpstr>Ⅴ. 유비쿼터스 지방자치체 구축을 위한 정책방향 </vt:lpstr>
      <vt:lpstr>Ⅵ. 결론</vt:lpstr>
    </vt:vector>
  </TitlesOfParts>
  <Company>NEX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지방전자정부 유비쿼터스 공간환경구축에 관한 연구 </dc:title>
  <dc:creator>Digital NEX</dc:creator>
  <cp:lastModifiedBy>Digital NEX</cp:lastModifiedBy>
  <cp:revision>3</cp:revision>
  <dcterms:created xsi:type="dcterms:W3CDTF">2009-06-03T14:33:16Z</dcterms:created>
  <dcterms:modified xsi:type="dcterms:W3CDTF">2009-06-03T14:56:43Z</dcterms:modified>
</cp:coreProperties>
</file>