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61" r:id="rId5"/>
    <p:sldId id="260" r:id="rId6"/>
    <p:sldId id="262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931" autoAdjust="0"/>
    <p:restoredTop sz="94660"/>
  </p:normalViewPr>
  <p:slideViewPr>
    <p:cSldViewPr>
      <p:cViewPr>
        <p:scale>
          <a:sx n="68" d="100"/>
          <a:sy n="68" d="100"/>
        </p:scale>
        <p:origin x="-600" y="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DECA1E-45D2-4E79-8619-2D0098115773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19AD66-7242-45ED-AEF5-B28F33C540B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2" name="직사각형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직사각형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직사각형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직사각형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직사각형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56" name="직사각형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직사각형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직사각형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직사각형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DECA1E-45D2-4E79-8619-2D0098115773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19AD66-7242-45ED-AEF5-B28F33C540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DECA1E-45D2-4E79-8619-2D0098115773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19AD66-7242-45ED-AEF5-B28F33C540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DECA1E-45D2-4E79-8619-2D0098115773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19AD66-7242-45ED-AEF5-B28F33C540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자유형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자유형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자유형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자유형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자유형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자유형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자유형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자유형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자유형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자유형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자유형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자유형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자유형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자유형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자유형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DECA1E-45D2-4E79-8619-2D0098115773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19AD66-7242-45ED-AEF5-B28F33C540B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직사각형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직사각형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DECA1E-45D2-4E79-8619-2D0098115773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19AD66-7242-45ED-AEF5-B28F33C540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직사각형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DECA1E-45D2-4E79-8619-2D0098115773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19AD66-7242-45ED-AEF5-B28F33C540B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직사각형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직사각형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직사각형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직사각형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직사각형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직사각형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DECA1E-45D2-4E79-8619-2D0098115773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19AD66-7242-45ED-AEF5-B28F33C540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DECA1E-45D2-4E79-8619-2D0098115773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19AD66-7242-45ED-AEF5-B28F33C540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DECA1E-45D2-4E79-8619-2D0098115773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19AD66-7242-45ED-AEF5-B28F33C540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직선 연결선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그룹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직선 연결선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grpSp>
        <p:nvGrpSpPr>
          <p:cNvPr id="14" name="그룹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직선 연결선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그룹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직선 연결선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7ADECA1E-45D2-4E79-8619-2D0098115773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6519AD66-7242-45ED-AEF5-B28F33C540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직사각형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직사각형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ADECA1E-45D2-4E79-8619-2D0098115773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6519AD66-7242-45ED-AEF5-B28F33C540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1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1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1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1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1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1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en-US" altLang="ko-KR" sz="4800" dirty="0" smtClean="0">
                <a:solidFill>
                  <a:schemeClr val="tx1"/>
                </a:solidFill>
              </a:rPr>
              <a:t/>
            </a:r>
            <a:br>
              <a:rPr lang="en-US" altLang="ko-KR" sz="4800" dirty="0" smtClean="0">
                <a:solidFill>
                  <a:schemeClr val="tx1"/>
                </a:solidFill>
              </a:rPr>
            </a:br>
            <a:r>
              <a:rPr lang="en-US" altLang="ko-KR" sz="4800" dirty="0" smtClean="0">
                <a:solidFill>
                  <a:schemeClr val="tx1"/>
                </a:solidFill>
              </a:rPr>
              <a:t>public administration</a:t>
            </a:r>
            <a:r>
              <a:rPr lang="ko-KR" altLang="en-US" sz="4800" dirty="0" smtClean="0">
                <a:solidFill>
                  <a:schemeClr val="tx1"/>
                </a:solidFill>
              </a:rPr>
              <a:t> </a:t>
            </a:r>
            <a:r>
              <a:rPr lang="en-US" altLang="ko-KR" sz="4800" dirty="0" smtClean="0">
                <a:solidFill>
                  <a:schemeClr val="tx1"/>
                </a:solidFill>
              </a:rPr>
              <a:t>21107460 shin </a:t>
            </a:r>
            <a:r>
              <a:rPr lang="en-US" altLang="ko-KR" sz="4800" dirty="0" err="1" smtClean="0">
                <a:solidFill>
                  <a:schemeClr val="tx1"/>
                </a:solidFill>
              </a:rPr>
              <a:t>na</a:t>
            </a:r>
            <a:r>
              <a:rPr lang="en-US" altLang="ko-KR" sz="4800" dirty="0" smtClean="0">
                <a:solidFill>
                  <a:schemeClr val="tx1"/>
                </a:solidFill>
              </a:rPr>
              <a:t> </a:t>
            </a:r>
            <a:r>
              <a:rPr lang="en-US" altLang="ko-KR" sz="4800" dirty="0" err="1" smtClean="0">
                <a:solidFill>
                  <a:schemeClr val="tx1"/>
                </a:solidFill>
              </a:rPr>
              <a:t>ra</a:t>
            </a:r>
            <a:endParaRPr lang="ko-KR" altLang="en-US" sz="4800" dirty="0">
              <a:solidFill>
                <a:schemeClr val="tx1"/>
              </a:solidFill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857224" y="285728"/>
            <a:ext cx="7772400" cy="3714776"/>
          </a:xfrm>
        </p:spPr>
        <p:txBody>
          <a:bodyPr>
            <a:noAutofit/>
          </a:bodyPr>
          <a:lstStyle/>
          <a:p>
            <a:pPr algn="ctr"/>
            <a:r>
              <a:rPr lang="en-US" altLang="ko-KR" sz="9600" dirty="0" smtClean="0">
                <a:latin typeface="HY헤드라인M" pitchFamily="18" charset="-127"/>
                <a:ea typeface="HY헤드라인M" pitchFamily="18" charset="-127"/>
              </a:rPr>
              <a:t>Lao PDR</a:t>
            </a:r>
          </a:p>
          <a:p>
            <a:pPr algn="ctr"/>
            <a:r>
              <a:rPr lang="en-US" altLang="ko-KR" sz="4400" dirty="0" smtClean="0">
                <a:latin typeface="HY헤드라인M" pitchFamily="18" charset="-127"/>
                <a:ea typeface="HY헤드라인M" pitchFamily="18" charset="-127"/>
              </a:rPr>
              <a:t>Lao People’s Democratic Republic</a:t>
            </a:r>
            <a:endParaRPr lang="ko-KR" altLang="en-US" sz="4400" dirty="0">
              <a:latin typeface="HY헤드라인M" pitchFamily="18" charset="-127"/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content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28662" y="1428736"/>
            <a:ext cx="7786742" cy="485778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  <a:buFont typeface="Wingdings" pitchFamily="2" charset="2"/>
              <a:buChar char="§"/>
            </a:pPr>
            <a:r>
              <a:rPr lang="en-US" altLang="ko-KR" sz="5400" dirty="0" smtClean="0"/>
              <a:t>Introduction</a:t>
            </a:r>
          </a:p>
          <a:p>
            <a:pPr>
              <a:lnSpc>
                <a:spcPct val="160000"/>
              </a:lnSpc>
              <a:buFont typeface="Wingdings" pitchFamily="2" charset="2"/>
              <a:buChar char="§"/>
            </a:pPr>
            <a:r>
              <a:rPr lang="en-US" altLang="ko-KR" sz="5400" dirty="0" smtClean="0"/>
              <a:t>Administration in Lao PDR</a:t>
            </a:r>
          </a:p>
          <a:p>
            <a:pPr>
              <a:lnSpc>
                <a:spcPct val="160000"/>
              </a:lnSpc>
              <a:buNone/>
            </a:pPr>
            <a:r>
              <a:rPr lang="en-US" altLang="ko-KR" sz="5200" dirty="0" smtClean="0"/>
              <a:t>-central &amp; Local  administration</a:t>
            </a:r>
          </a:p>
          <a:p>
            <a:pPr>
              <a:lnSpc>
                <a:spcPct val="160000"/>
              </a:lnSpc>
              <a:buNone/>
            </a:pPr>
            <a:r>
              <a:rPr lang="en-US" altLang="ko-KR" sz="5100" dirty="0" smtClean="0"/>
              <a:t>-Features of</a:t>
            </a:r>
            <a:r>
              <a:rPr lang="en-US" sz="5100" dirty="0" smtClean="0"/>
              <a:t> administration</a:t>
            </a:r>
          </a:p>
          <a:p>
            <a:pPr>
              <a:lnSpc>
                <a:spcPct val="160000"/>
              </a:lnSpc>
              <a:buFont typeface="Wingdings" pitchFamily="2" charset="2"/>
              <a:buChar char="§"/>
            </a:pPr>
            <a:r>
              <a:rPr lang="en-US" altLang="ko-KR" sz="5100" dirty="0" smtClean="0"/>
              <a:t>Conclusion</a:t>
            </a:r>
            <a:endParaRPr lang="en-US" sz="5400" dirty="0" smtClean="0"/>
          </a:p>
          <a:p>
            <a:pPr>
              <a:buFont typeface="Wingdings" pitchFamily="2" charset="2"/>
              <a:buChar char="§"/>
            </a:pPr>
            <a:endParaRPr lang="en-US" altLang="ko-KR" sz="5400" dirty="0" smtClean="0"/>
          </a:p>
          <a:p>
            <a:pPr>
              <a:buFont typeface="Wingdings" pitchFamily="2" charset="2"/>
              <a:buChar char="§"/>
            </a:pPr>
            <a:endParaRPr lang="en-US" altLang="ko-KR" sz="5400" dirty="0" smtClean="0"/>
          </a:p>
          <a:p>
            <a:pPr>
              <a:buFont typeface="Wingdings" pitchFamily="2" charset="2"/>
              <a:buChar char="§"/>
            </a:pPr>
            <a:endParaRPr lang="en-US" altLang="ko-KR" dirty="0" smtClean="0"/>
          </a:p>
          <a:p>
            <a:pPr>
              <a:buFont typeface="Wingdings" pitchFamily="2" charset="2"/>
              <a:buChar char="§"/>
            </a:pP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Introduction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altLang="ko-KR" sz="3600" dirty="0" smtClean="0"/>
              <a:t>La0 is  People’s Democratic Republic.</a:t>
            </a:r>
          </a:p>
          <a:p>
            <a:r>
              <a:rPr lang="en-US" altLang="ko-KR" sz="3600" dirty="0" smtClean="0"/>
              <a:t>Lao is  a landlocked country in South East Asia.</a:t>
            </a:r>
          </a:p>
          <a:p>
            <a:r>
              <a:rPr lang="en-US" sz="3600" dirty="0" smtClean="0"/>
              <a:t>Lao  is made up  of  70% mountains.</a:t>
            </a:r>
          </a:p>
          <a:p>
            <a:r>
              <a:rPr lang="en-US" altLang="ko-KR" sz="3600" dirty="0" smtClean="0"/>
              <a:t>Lao capital is  </a:t>
            </a:r>
            <a:r>
              <a:rPr lang="en-US" sz="3600" dirty="0" smtClean="0"/>
              <a:t>Vientiane.</a:t>
            </a:r>
          </a:p>
          <a:p>
            <a:r>
              <a:rPr lang="en-US" sz="3600" dirty="0" smtClean="0"/>
              <a:t>The population of Lao is made up  of young people.</a:t>
            </a:r>
          </a:p>
          <a:p>
            <a:r>
              <a:rPr lang="en-US" sz="3600" dirty="0" smtClean="0"/>
              <a:t>Lao is  divided  into  49 multi-ethic.</a:t>
            </a:r>
          </a:p>
          <a:p>
            <a:endParaRPr lang="en-US" sz="3600" dirty="0" smtClean="0"/>
          </a:p>
          <a:p>
            <a:endParaRPr lang="en-US" sz="3600" dirty="0" smtClean="0"/>
          </a:p>
          <a:p>
            <a:endParaRPr lang="en-US" sz="4000" dirty="0" smtClean="0"/>
          </a:p>
          <a:p>
            <a:endParaRPr lang="ko-KR" altLang="en-US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832350" y="1714488"/>
            <a:ext cx="3883054" cy="4214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Administration in Los PDR</a:t>
            </a:r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idx="1"/>
          </p:nvPr>
        </p:nvSpPr>
        <p:spPr>
          <a:xfrm>
            <a:off x="500034" y="1571612"/>
            <a:ext cx="4040188" cy="639762"/>
          </a:xfrm>
        </p:spPr>
        <p:txBody>
          <a:bodyPr>
            <a:normAutofit fontScale="92500"/>
          </a:bodyPr>
          <a:lstStyle/>
          <a:p>
            <a:r>
              <a:rPr lang="en-US" altLang="ko-KR" dirty="0" smtClean="0"/>
              <a:t>Central &amp; local administration</a:t>
            </a:r>
            <a:endParaRPr lang="ko-KR" altLang="en-US" dirty="0"/>
          </a:p>
        </p:txBody>
      </p:sp>
      <p:sp>
        <p:nvSpPr>
          <p:cNvPr id="7" name="텍스트 개체 틀 6"/>
          <p:cNvSpPr>
            <a:spLocks noGrp="1"/>
          </p:cNvSpPr>
          <p:nvPr>
            <p:ph type="body" sz="half" idx="3"/>
          </p:nvPr>
        </p:nvSpPr>
        <p:spPr>
          <a:xfrm>
            <a:off x="4643438" y="1571612"/>
            <a:ext cx="4041775" cy="639762"/>
          </a:xfrm>
        </p:spPr>
        <p:txBody>
          <a:bodyPr/>
          <a:lstStyle/>
          <a:p>
            <a:r>
              <a:rPr lang="en-US" dirty="0" smtClean="0"/>
              <a:t>Features of administration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2"/>
          </p:nvPr>
        </p:nvSpPr>
        <p:spPr>
          <a:xfrm>
            <a:off x="457200" y="2143116"/>
            <a:ext cx="4043362" cy="4500593"/>
          </a:xfrm>
        </p:spPr>
        <p:txBody>
          <a:bodyPr>
            <a:normAutofit fontScale="85000" lnSpcReduction="20000"/>
          </a:bodyPr>
          <a:lstStyle/>
          <a:p>
            <a:r>
              <a:rPr lang="en-US" altLang="ko-KR" dirty="0" smtClean="0"/>
              <a:t>The government consist of  a  the national assembly.</a:t>
            </a:r>
          </a:p>
          <a:p>
            <a:r>
              <a:rPr lang="en-US" altLang="ko-KR" dirty="0" smtClean="0"/>
              <a:t>the government has broad executive responsibilities.</a:t>
            </a:r>
          </a:p>
          <a:p>
            <a:r>
              <a:rPr lang="en-US" altLang="ko-KR" dirty="0" smtClean="0"/>
              <a:t>President of Republic</a:t>
            </a:r>
          </a:p>
          <a:p>
            <a:pPr>
              <a:buNone/>
            </a:pPr>
            <a:r>
              <a:rPr lang="en-US" altLang="ko-KR" dirty="0" smtClean="0"/>
              <a:t>-to promulgate laws</a:t>
            </a:r>
          </a:p>
          <a:p>
            <a:pPr>
              <a:buNone/>
            </a:pPr>
            <a:r>
              <a:rPr lang="en-US" altLang="ko-KR" dirty="0" smtClean="0"/>
              <a:t>-to appoint or remove the Prime Minister and members of government</a:t>
            </a:r>
          </a:p>
          <a:p>
            <a:r>
              <a:rPr lang="en-US" altLang="ko-KR" dirty="0" smtClean="0"/>
              <a:t>District  Chiefs</a:t>
            </a:r>
          </a:p>
          <a:p>
            <a:pPr>
              <a:buNone/>
            </a:pPr>
            <a:r>
              <a:rPr lang="en-US" altLang="ko-KR" dirty="0" smtClean="0"/>
              <a:t> -implement development plans </a:t>
            </a:r>
          </a:p>
          <a:p>
            <a:pPr>
              <a:buNone/>
            </a:pPr>
            <a:r>
              <a:rPr lang="en-US" altLang="ko-KR" dirty="0" smtClean="0"/>
              <a:t> -coordinate activities of field offices of  the line ministries in the district. </a:t>
            </a:r>
          </a:p>
          <a:p>
            <a:endParaRPr lang="en-US" altLang="ko-KR" dirty="0" smtClean="0"/>
          </a:p>
        </p:txBody>
      </p:sp>
      <p:sp>
        <p:nvSpPr>
          <p:cNvPr id="8" name="내용 개체 틀 7"/>
          <p:cNvSpPr>
            <a:spLocks noGrp="1"/>
          </p:cNvSpPr>
          <p:nvPr>
            <p:ph sz="quarter" idx="4"/>
          </p:nvPr>
        </p:nvSpPr>
        <p:spPr>
          <a:xfrm>
            <a:off x="4645025" y="2143116"/>
            <a:ext cx="4141817" cy="4500593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ko-KR" sz="6600" dirty="0" smtClean="0"/>
              <a:t>When it comes to decision-making, Lao political institution  and public organization  comply with the principles of centralized.</a:t>
            </a:r>
          </a:p>
          <a:p>
            <a:pPr>
              <a:lnSpc>
                <a:spcPct val="120000"/>
              </a:lnSpc>
            </a:pPr>
            <a:r>
              <a:rPr lang="en-US" altLang="ko-KR" sz="6600" dirty="0" smtClean="0"/>
              <a:t>The civil service in Lao is classified into five grades.</a:t>
            </a:r>
          </a:p>
          <a:p>
            <a:pPr>
              <a:lnSpc>
                <a:spcPct val="120000"/>
              </a:lnSpc>
            </a:pPr>
            <a:r>
              <a:rPr lang="en-US" altLang="ko-KR" sz="6600" dirty="0" smtClean="0"/>
              <a:t>The government has encouraged civil servant to upgrade their educational qualifications.</a:t>
            </a:r>
          </a:p>
          <a:p>
            <a:pPr>
              <a:lnSpc>
                <a:spcPct val="120000"/>
              </a:lnSpc>
            </a:pPr>
            <a:r>
              <a:rPr lang="en-US" altLang="ko-KR" sz="6600" dirty="0" smtClean="0"/>
              <a:t>the government has put in place several regulation and frameworks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6600" dirty="0" smtClean="0"/>
              <a:t>  -to support substantive and sustainable change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6600" dirty="0" smtClean="0"/>
              <a:t>  -concentrating on improving the role, functions, duties and organization structure</a:t>
            </a:r>
          </a:p>
          <a:p>
            <a:pPr>
              <a:lnSpc>
                <a:spcPct val="120000"/>
              </a:lnSpc>
              <a:buNone/>
            </a:pPr>
            <a:endParaRPr lang="en-US" altLang="ko-KR" sz="72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7200" dirty="0" smtClean="0"/>
              <a:t> </a:t>
            </a:r>
          </a:p>
          <a:p>
            <a:pPr>
              <a:buNone/>
            </a:pP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57224" y="285728"/>
            <a:ext cx="7772400" cy="914400"/>
          </a:xfrm>
        </p:spPr>
        <p:txBody>
          <a:bodyPr/>
          <a:lstStyle/>
          <a:p>
            <a:r>
              <a:rPr lang="en-US" altLang="ko-KR" dirty="0" smtClean="0"/>
              <a:t>Conclusion</a:t>
            </a:r>
            <a:r>
              <a:rPr lang="en-US" dirty="0" smtClean="0"/>
              <a:t/>
            </a:r>
            <a:br>
              <a:rPr lang="en-US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The reforms and changes remain a number of significant challenge.</a:t>
            </a:r>
          </a:p>
          <a:p>
            <a:pPr>
              <a:buNone/>
            </a:pPr>
            <a:r>
              <a:rPr lang="en-US" altLang="ko-KR" dirty="0" smtClean="0"/>
              <a:t>-between  service delivery and improved administration and enhanced reality policy.</a:t>
            </a:r>
          </a:p>
          <a:p>
            <a:pPr>
              <a:buNone/>
            </a:pPr>
            <a:r>
              <a:rPr lang="en-US" altLang="ko-KR" dirty="0" smtClean="0"/>
              <a:t>-there is need for more effective local level planning  and service.</a:t>
            </a:r>
          </a:p>
          <a:p>
            <a:pPr>
              <a:buNone/>
            </a:pPr>
            <a:r>
              <a:rPr lang="en-US" altLang="ko-KR" dirty="0" smtClean="0"/>
              <a:t>-there is need to devise systems improvement initiatives .</a:t>
            </a:r>
          </a:p>
          <a:p>
            <a:pPr>
              <a:buNone/>
            </a:pPr>
            <a:endParaRPr lang="en-US" dirty="0" smtClean="0"/>
          </a:p>
          <a:p>
            <a:pPr>
              <a:buFontTx/>
              <a:buChar char="-"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928662" y="2571744"/>
            <a:ext cx="7772400" cy="914400"/>
          </a:xfrm>
        </p:spPr>
        <p:txBody>
          <a:bodyPr/>
          <a:lstStyle/>
          <a:p>
            <a:pPr algn="ctr"/>
            <a:r>
              <a:rPr lang="en-US" altLang="ko-KR" sz="8800" dirty="0" smtClean="0">
                <a:latin typeface="HY헤드라인M" pitchFamily="18" charset="-127"/>
                <a:ea typeface="HY헤드라인M" pitchFamily="18" charset="-127"/>
              </a:rPr>
              <a:t>Thank you.</a:t>
            </a:r>
            <a:endParaRPr lang="ko-KR" altLang="en-US" sz="8800" dirty="0">
              <a:latin typeface="HY헤드라인M" pitchFamily="18" charset="-127"/>
              <a:ea typeface="HY헤드라인M" pitchFamily="18" charset="-127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메트로">
  <a:themeElements>
    <a:clrScheme name="메트로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메트로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메트로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354</TotalTime>
  <Words>264</Words>
  <Application>Microsoft Office PowerPoint</Application>
  <PresentationFormat>화면 슬라이드 쇼(4:3)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메트로</vt:lpstr>
      <vt:lpstr> public administration 21107460 shin na ra</vt:lpstr>
      <vt:lpstr>content</vt:lpstr>
      <vt:lpstr>Introduction</vt:lpstr>
      <vt:lpstr>Administration in Los PDR</vt:lpstr>
      <vt:lpstr>Conclusion </vt:lpstr>
      <vt:lpstr>Thank you.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행정학과 21107460 신나라</dc:title>
  <dc:creator>LG</dc:creator>
  <cp:lastModifiedBy>LG</cp:lastModifiedBy>
  <cp:revision>45</cp:revision>
  <dcterms:created xsi:type="dcterms:W3CDTF">2011-12-06T09:59:25Z</dcterms:created>
  <dcterms:modified xsi:type="dcterms:W3CDTF">2011-12-07T13:24:58Z</dcterms:modified>
</cp:coreProperties>
</file>