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7"/>
  </p:notesMasterIdLst>
  <p:sldIdLst>
    <p:sldId id="257" r:id="rId2"/>
    <p:sldId id="262" r:id="rId3"/>
    <p:sldId id="258" r:id="rId4"/>
    <p:sldId id="260" r:id="rId5"/>
    <p:sldId id="261" r:id="rId6"/>
  </p:sldIdLst>
  <p:sldSz cx="9144000" cy="6858000" type="screen4x3"/>
  <p:notesSz cx="6858000" cy="9144000"/>
  <p:photoAlbum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96" autoAdjust="0"/>
    <p:restoredTop sz="94614" autoAdjust="0"/>
  </p:normalViewPr>
  <p:slideViewPr>
    <p:cSldViewPr>
      <p:cViewPr varScale="1">
        <p:scale>
          <a:sx n="87" d="100"/>
          <a:sy n="87" d="100"/>
        </p:scale>
        <p:origin x="-162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B84C7C-EF5B-418A-95B9-E8788E136C4B}" type="datetimeFigureOut">
              <a:rPr lang="ko-KR" altLang="en-US" smtClean="0"/>
              <a:pPr/>
              <a:t>2011-12-06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BAAC31-0129-4A46-AA30-1D0A66DBD52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7" name="부제목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30" name="날짜 개체 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CBF2A-DBFD-4968-85EE-B65C94A27CC8}" type="datetime1">
              <a:rPr lang="ko-KR" altLang="en-US" smtClean="0"/>
              <a:pPr/>
              <a:t>2011-12-06</a:t>
            </a:fld>
            <a:endParaRPr lang="ko-KR" altLang="en-US"/>
          </a:p>
        </p:txBody>
      </p:sp>
      <p:sp>
        <p:nvSpPr>
          <p:cNvPr id="19" name="바닥글 개체 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27" name="슬라이드 번호 개체 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6D8E4-2005-47C2-BABA-BA8D4E80A91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66BBE-BF5E-4481-A821-83B819C2B708}" type="datetime1">
              <a:rPr lang="ko-KR" altLang="en-US" smtClean="0"/>
              <a:pPr/>
              <a:t>2011-12-06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6D8E4-2005-47C2-BABA-BA8D4E80A91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F32ED-139F-485F-8568-9CEDA7DCC3D1}" type="datetime1">
              <a:rPr lang="ko-KR" altLang="en-US" smtClean="0"/>
              <a:pPr/>
              <a:t>2011-12-06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6D8E4-2005-47C2-BABA-BA8D4E80A91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111CE-DCA7-48F5-92EF-577492F7F967}" type="datetime1">
              <a:rPr lang="ko-KR" altLang="en-US" smtClean="0"/>
              <a:pPr/>
              <a:t>2011-12-06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6D8E4-2005-47C2-BABA-BA8D4E80A91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ADD0E-BBE2-4F4F-AE21-5DA74C6CA35B}" type="datetime1">
              <a:rPr lang="ko-KR" altLang="en-US" smtClean="0"/>
              <a:pPr/>
              <a:t>2011-12-06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6D8E4-2005-47C2-BABA-BA8D4E80A91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AC1D7-0465-4378-BB84-E6255F9CB11C}" type="datetime1">
              <a:rPr lang="ko-KR" altLang="en-US" smtClean="0"/>
              <a:pPr/>
              <a:t>2011-12-06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6D8E4-2005-47C2-BABA-BA8D4E80A91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78F42-D311-4B42-A75C-40C482A4C082}" type="datetime1">
              <a:rPr lang="ko-KR" altLang="en-US" smtClean="0"/>
              <a:pPr/>
              <a:t>2011-12-06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6D8E4-2005-47C2-BABA-BA8D4E80A91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C4A39-0EFD-4378-8928-B3EEADD5016F}" type="datetime1">
              <a:rPr lang="ko-KR" altLang="en-US" smtClean="0"/>
              <a:pPr/>
              <a:t>2011-12-06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6D8E4-2005-47C2-BABA-BA8D4E80A91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98400-B6AD-428A-90FE-5BA251ECC1EB}" type="datetime1">
              <a:rPr lang="ko-KR" altLang="en-US" smtClean="0"/>
              <a:pPr/>
              <a:t>2011-12-06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6D8E4-2005-47C2-BABA-BA8D4E80A91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380F2-5728-4A85-9450-DE52F67918C3}" type="datetime1">
              <a:rPr lang="ko-KR" altLang="en-US" smtClean="0"/>
              <a:pPr/>
              <a:t>2011-12-06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6D8E4-2005-47C2-BABA-BA8D4E80A91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한쪽 모서리는 잘리고 다른 쪽 모서리는 둥근 사각형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직각 삼각형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2D76A-09EB-45E2-8652-FAB72F441E6B}" type="datetime1">
              <a:rPr lang="ko-KR" altLang="en-US" smtClean="0"/>
              <a:pPr/>
              <a:t>2011-12-06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326D8E4-2005-47C2-BABA-BA8D4E80A917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10" name="자유형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자유형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자유형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자유형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제목 개체 틀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0" name="텍스트 개체 틀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FC94357-901A-4D5D-B782-AA81E7AB615C}" type="datetime1">
              <a:rPr lang="ko-KR" altLang="en-US" smtClean="0"/>
              <a:pPr/>
              <a:t>2011-12-06</a:t>
            </a:fld>
            <a:endParaRPr lang="ko-KR" altLang="en-US"/>
          </a:p>
        </p:txBody>
      </p:sp>
      <p:sp>
        <p:nvSpPr>
          <p:cNvPr id="22" name="바닥글 개체 틀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18" name="슬라이드 번호 개체 틀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326D8E4-2005-47C2-BABA-BA8D4E80A917}" type="slidenum">
              <a:rPr lang="ko-KR" altLang="en-US" smtClean="0"/>
              <a:pPr/>
              <a:t>‹#›</a:t>
            </a:fld>
            <a:endParaRPr lang="ko-KR" altLang="en-US"/>
          </a:p>
        </p:txBody>
      </p:sp>
      <p:grpSp>
        <p:nvGrpSpPr>
          <p:cNvPr id="2" name="그룹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자유형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자유형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hf hdr="0" ftr="0" dt="0"/>
  <p:txStyles>
    <p:titleStyle>
      <a:lvl1pPr algn="l" rtl="0" eaLnBrk="1" latinLnBrk="1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1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1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1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1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1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1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1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1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1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 descr="ㅋ.jp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4032250" y="2889250"/>
            <a:ext cx="1079500" cy="1079500"/>
          </a:xfrm>
          <a:prstGeom prst="rect">
            <a:avLst/>
          </a:prstGeom>
          <a:effectLst/>
        </p:spPr>
      </p:pic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1763688" y="4581128"/>
            <a:ext cx="571504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l"/>
            </a:pPr>
            <a:r>
              <a:rPr lang="ko-KR" altLang="en-US" sz="3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en-US" altLang="ko-KR" sz="3000" dirty="0" smtClean="0">
                <a:latin typeface="휴먼모음T" pitchFamily="18" charset="-127"/>
                <a:ea typeface="휴먼모음T" pitchFamily="18" charset="-127"/>
              </a:rPr>
              <a:t>Department : Administration</a:t>
            </a:r>
          </a:p>
          <a:p>
            <a:pPr>
              <a:buFont typeface="Wingdings" pitchFamily="2" charset="2"/>
              <a:buChar char="l"/>
            </a:pPr>
            <a:r>
              <a:rPr lang="en-US" altLang="ko-KR" sz="3000" dirty="0" smtClean="0">
                <a:latin typeface="휴먼모음T" pitchFamily="18" charset="-127"/>
                <a:ea typeface="휴먼모음T" pitchFamily="18" charset="-127"/>
              </a:rPr>
              <a:t> Student number : 21107758</a:t>
            </a:r>
          </a:p>
          <a:p>
            <a:pPr>
              <a:buFont typeface="Wingdings" pitchFamily="2" charset="2"/>
              <a:buChar char="l"/>
            </a:pPr>
            <a:r>
              <a:rPr lang="en-US" altLang="ko-KR" sz="3000" dirty="0">
                <a:latin typeface="휴먼모음T" pitchFamily="18" charset="-127"/>
                <a:ea typeface="휴먼모음T" pitchFamily="18" charset="-127"/>
              </a:rPr>
              <a:t> </a:t>
            </a:r>
            <a:r>
              <a:rPr lang="en-US" altLang="ko-KR" sz="3000" dirty="0" smtClean="0">
                <a:latin typeface="휴먼모음T" pitchFamily="18" charset="-127"/>
                <a:ea typeface="휴먼모음T" pitchFamily="18" charset="-127"/>
              </a:rPr>
              <a:t>Student name</a:t>
            </a:r>
            <a:r>
              <a:rPr lang="ko-KR" altLang="en-US" sz="3000" dirty="0" smtClean="0">
                <a:latin typeface="휴먼모음T" pitchFamily="18" charset="-127"/>
                <a:ea typeface="휴먼모음T" pitchFamily="18" charset="-127"/>
              </a:rPr>
              <a:t> </a:t>
            </a:r>
            <a:r>
              <a:rPr lang="en-US" altLang="ko-KR" sz="3000" dirty="0" smtClean="0">
                <a:latin typeface="휴먼모음T" pitchFamily="18" charset="-127"/>
                <a:ea typeface="휴먼모음T" pitchFamily="18" charset="-127"/>
              </a:rPr>
              <a:t>: Lee Sun A</a:t>
            </a:r>
            <a:endParaRPr lang="ko-KR" altLang="en-US" sz="3000" dirty="0"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12" name="슬라이드 번호 개체 틀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6D8E4-2005-47C2-BABA-BA8D4E80A917}" type="slidenum">
              <a:rPr lang="ko-KR" altLang="en-US" sz="2000" smtClean="0"/>
              <a:pPr/>
              <a:t>1</a:t>
            </a:fld>
            <a:endParaRPr lang="ko-KR" altLang="en-US" sz="2000" dirty="0"/>
          </a:p>
        </p:txBody>
      </p:sp>
      <p:sp>
        <p:nvSpPr>
          <p:cNvPr id="9" name="직사각형 8"/>
          <p:cNvSpPr/>
          <p:nvPr/>
        </p:nvSpPr>
        <p:spPr>
          <a:xfrm>
            <a:off x="395536" y="476672"/>
            <a:ext cx="8356775" cy="224676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altLang="ko-KR" sz="6000" b="1" cap="all" dirty="0" smtClean="0">
                <a:ln w="0">
                  <a:noFill/>
                </a:ln>
                <a:effectLst>
                  <a:outerShdw blurRad="75057" dist="38100" dir="5400000" sy="-20000" rotWithShape="0">
                    <a:prstClr val="black">
                      <a:alpha val="25000"/>
                    </a:prstClr>
                  </a:outerShdw>
                  <a:reflection blurRad="12700" stA="50000" endPos="50000" dist="5000" dir="5400000" sy="-100000" rotWithShape="0"/>
                </a:effectLst>
              </a:rPr>
              <a:t>LET`S  GO !</a:t>
            </a:r>
          </a:p>
          <a:p>
            <a:pPr algn="ctr"/>
            <a:r>
              <a:rPr lang="en-US" altLang="ko-KR" sz="8000" b="1" cap="all" dirty="0" smtClean="0">
                <a:ln w="0">
                  <a:noFill/>
                </a:ln>
                <a:solidFill>
                  <a:srgbClr val="FF0000"/>
                </a:solidFill>
                <a:effectLst>
                  <a:outerShdw blurRad="75057" dist="38100" dir="5400000" sy="-20000" rotWithShape="0">
                    <a:prstClr val="black">
                      <a:alpha val="25000"/>
                    </a:prstClr>
                  </a:outerShdw>
                  <a:reflection blurRad="12700" stA="50000" endPos="50000" dist="5000" dir="5400000" sy="-100000" rotWithShape="0"/>
                </a:effectLst>
              </a:rPr>
              <a:t>PHILIPPINES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 descr="ㅋ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032250" y="2889250"/>
            <a:ext cx="1079500" cy="1079500"/>
          </a:xfrm>
          <a:prstGeom prst="rect">
            <a:avLst/>
          </a:prstGeom>
        </p:spPr>
      </p:pic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6D8E4-2005-47C2-BABA-BA8D4E80A917}" type="slidenum">
              <a:rPr lang="ko-KR" altLang="en-US" sz="2000" smtClean="0"/>
              <a:pPr/>
              <a:t>2</a:t>
            </a:fld>
            <a:endParaRPr lang="ko-KR" altLang="en-US" sz="2000" dirty="0"/>
          </a:p>
        </p:txBody>
      </p:sp>
      <p:sp>
        <p:nvSpPr>
          <p:cNvPr id="7" name="직사각형 6"/>
          <p:cNvSpPr/>
          <p:nvPr/>
        </p:nvSpPr>
        <p:spPr>
          <a:xfrm>
            <a:off x="395536" y="476672"/>
            <a:ext cx="758329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Administrative district</a:t>
            </a:r>
            <a:endParaRPr lang="ko-KR" alt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9552" y="1412776"/>
            <a:ext cx="8252387" cy="504753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l"/>
            </a:pPr>
            <a:r>
              <a:rPr lang="en-US" altLang="ko-KR" sz="2500" dirty="0" smtClean="0"/>
              <a:t> </a:t>
            </a:r>
            <a:r>
              <a:rPr lang="en-US" altLang="ko-KR" sz="2500" dirty="0" smtClean="0"/>
              <a:t>National name : Republic </a:t>
            </a:r>
            <a:r>
              <a:rPr lang="en-US" altLang="ko-KR" sz="2500" dirty="0" smtClean="0"/>
              <a:t>of the Philippines </a:t>
            </a:r>
            <a:endParaRPr lang="en-US" altLang="ko-KR" sz="2500" dirty="0" smtClean="0"/>
          </a:p>
          <a:p>
            <a:pPr>
              <a:buFont typeface="Wingdings" pitchFamily="2" charset="2"/>
              <a:buChar char="l"/>
            </a:pPr>
            <a:r>
              <a:rPr lang="en-US" altLang="ko-KR" sz="2500" dirty="0" smtClean="0"/>
              <a:t> Simply : </a:t>
            </a:r>
            <a:r>
              <a:rPr lang="en-US" altLang="ko-KR" sz="2500" dirty="0" smtClean="0"/>
              <a:t>Philippines </a:t>
            </a:r>
          </a:p>
          <a:p>
            <a:pPr>
              <a:buFont typeface="Wingdings" pitchFamily="2" charset="2"/>
              <a:buChar char="l"/>
            </a:pPr>
            <a:r>
              <a:rPr lang="en-US" altLang="ko-KR" sz="2500" dirty="0" smtClean="0"/>
              <a:t> Administrative Organization</a:t>
            </a:r>
          </a:p>
          <a:p>
            <a:pPr lvl="1">
              <a:buFont typeface="Arial" pitchFamily="34" charset="0"/>
              <a:buChar char="•"/>
            </a:pPr>
            <a:r>
              <a:rPr lang="en-US" altLang="ko-KR" sz="2500" dirty="0" smtClean="0"/>
              <a:t> 17 </a:t>
            </a:r>
            <a:r>
              <a:rPr lang="en-US" altLang="ko-KR" sz="2500" dirty="0" smtClean="0"/>
              <a:t>Region </a:t>
            </a:r>
          </a:p>
          <a:p>
            <a:pPr lvl="1">
              <a:buFont typeface="Arial" pitchFamily="34" charset="0"/>
              <a:buChar char="•"/>
            </a:pPr>
            <a:r>
              <a:rPr lang="en-US" altLang="ko-KR" sz="2500" dirty="0" smtClean="0"/>
              <a:t> 80 province</a:t>
            </a:r>
          </a:p>
          <a:p>
            <a:pPr lvl="1">
              <a:buFont typeface="Arial" pitchFamily="34" charset="0"/>
              <a:buChar char="•"/>
            </a:pPr>
            <a:r>
              <a:rPr lang="en-US" altLang="ko-KR" sz="2500" dirty="0" smtClean="0"/>
              <a:t> 117 city</a:t>
            </a:r>
          </a:p>
          <a:p>
            <a:pPr lvl="1">
              <a:buFont typeface="Arial" pitchFamily="34" charset="0"/>
              <a:buChar char="•"/>
            </a:pPr>
            <a:r>
              <a:rPr lang="en-US" altLang="ko-KR" sz="2500" dirty="0" smtClean="0"/>
              <a:t> 1,501 municipality</a:t>
            </a:r>
          </a:p>
          <a:p>
            <a:pPr lvl="1">
              <a:buFont typeface="Arial" pitchFamily="34" charset="0"/>
              <a:buChar char="•"/>
            </a:pPr>
            <a:r>
              <a:rPr lang="en-US" altLang="ko-KR" sz="2500" dirty="0" smtClean="0"/>
              <a:t> 41,982 village</a:t>
            </a:r>
          </a:p>
          <a:p>
            <a:pPr>
              <a:buFont typeface="Wingdings" pitchFamily="2" charset="2"/>
              <a:buChar char="l"/>
            </a:pPr>
            <a:r>
              <a:rPr lang="en-US" altLang="ko-KR" sz="2500" dirty="0" smtClean="0"/>
              <a:t> Capital : Manila</a:t>
            </a:r>
          </a:p>
          <a:p>
            <a:pPr>
              <a:buFont typeface="Wingdings" pitchFamily="2" charset="2"/>
              <a:buChar char="l"/>
            </a:pPr>
            <a:r>
              <a:rPr lang="en-US" altLang="ko-KR" sz="2500" dirty="0" smtClean="0"/>
              <a:t> Form of government : republicanism</a:t>
            </a:r>
          </a:p>
          <a:p>
            <a:pPr>
              <a:buFont typeface="Wingdings" pitchFamily="2" charset="2"/>
              <a:buChar char="l"/>
            </a:pPr>
            <a:r>
              <a:rPr lang="en-US" altLang="ko-KR" sz="2400" dirty="0" smtClean="0"/>
              <a:t> Standard time : UTC(Universal </a:t>
            </a:r>
            <a:r>
              <a:rPr lang="en-US" altLang="ko-KR" sz="2400" dirty="0" smtClean="0"/>
              <a:t>Time </a:t>
            </a:r>
            <a:r>
              <a:rPr lang="en-US" altLang="ko-KR" sz="2400" dirty="0" smtClean="0"/>
              <a:t>Coordinated) + 8</a:t>
            </a:r>
          </a:p>
          <a:p>
            <a:pPr>
              <a:buFont typeface="Wingdings" pitchFamily="2" charset="2"/>
              <a:buChar char="l"/>
            </a:pPr>
            <a:r>
              <a:rPr lang="en-US" altLang="ko-KR" sz="2400" dirty="0" smtClean="0"/>
              <a:t> Legal </a:t>
            </a:r>
            <a:r>
              <a:rPr lang="en-US" altLang="ko-KR" sz="2400" dirty="0" smtClean="0"/>
              <a:t>system</a:t>
            </a:r>
          </a:p>
          <a:p>
            <a:r>
              <a:rPr lang="en-US" altLang="ko-KR" sz="2400" dirty="0" smtClean="0"/>
              <a:t> </a:t>
            </a:r>
            <a:r>
              <a:rPr lang="en-US" altLang="ko-KR" sz="2400" dirty="0" smtClean="0"/>
              <a:t>   : Spain </a:t>
            </a:r>
            <a:r>
              <a:rPr lang="en-US" altLang="ko-KR" sz="2400" dirty="0" smtClean="0"/>
              <a:t>and English and American legal system is based on</a:t>
            </a:r>
            <a:r>
              <a:rPr lang="en-US" altLang="ko-KR" sz="2400" dirty="0" smtClean="0"/>
              <a:t>.</a:t>
            </a:r>
            <a:endParaRPr lang="ko-KR" altLang="en-US" sz="2400" dirty="0"/>
          </a:p>
        </p:txBody>
      </p:sp>
      <p:pic>
        <p:nvPicPr>
          <p:cNvPr id="11" name="그림 10" descr="139494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64088" y="2204864"/>
            <a:ext cx="3456384" cy="24482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타원 20"/>
          <p:cNvSpPr/>
          <p:nvPr/>
        </p:nvSpPr>
        <p:spPr>
          <a:xfrm>
            <a:off x="5436096" y="692696"/>
            <a:ext cx="3491880" cy="2448272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5" name="그림 4" descr="ㅋ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032250" y="2889250"/>
            <a:ext cx="1079500" cy="1079500"/>
          </a:xfrm>
          <a:prstGeom prst="rect">
            <a:avLst/>
          </a:prstGeom>
          <a:ln>
            <a:noFill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</p:spPr>
      </p:pic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6D8E4-2005-47C2-BABA-BA8D4E80A917}" type="slidenum">
              <a:rPr lang="ko-KR" altLang="en-US" sz="2000" smtClean="0"/>
              <a:pPr/>
              <a:t>3</a:t>
            </a:fld>
            <a:endParaRPr lang="ko-KR" altLang="en-US" sz="2000" dirty="0"/>
          </a:p>
        </p:txBody>
      </p:sp>
      <p:sp>
        <p:nvSpPr>
          <p:cNvPr id="11" name="직사각형 10"/>
          <p:cNvSpPr/>
          <p:nvPr/>
        </p:nvSpPr>
        <p:spPr>
          <a:xfrm>
            <a:off x="323528" y="548680"/>
            <a:ext cx="29250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Position</a:t>
            </a:r>
            <a:endParaRPr lang="ko-KR" alt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323528" y="2636912"/>
            <a:ext cx="383560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P</a:t>
            </a:r>
            <a:r>
              <a:rPr lang="en-US" altLang="ko-KR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opulation</a:t>
            </a:r>
            <a:endParaRPr lang="ko-KR" alt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4" name="직사각형 13"/>
          <p:cNvSpPr/>
          <p:nvPr/>
        </p:nvSpPr>
        <p:spPr>
          <a:xfrm>
            <a:off x="323528" y="4437112"/>
            <a:ext cx="332706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Language</a:t>
            </a:r>
            <a:endParaRPr lang="ko-KR" alt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11560" y="1340768"/>
            <a:ext cx="3557384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휴먼모음T" pitchFamily="18" charset="-127"/>
                <a:ea typeface="휴먼모음T" pitchFamily="18" charset="-127"/>
              </a:rPr>
              <a:t> </a:t>
            </a:r>
            <a:r>
              <a:rPr lang="en-US" altLang="ko-KR" sz="2000" dirty="0" smtClean="0">
                <a:latin typeface="휴먼모음T" pitchFamily="18" charset="-127"/>
                <a:ea typeface="휴먼모음T" pitchFamily="18" charset="-127"/>
              </a:rPr>
              <a:t>North : Taiwan</a:t>
            </a: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휴먼모음T" pitchFamily="18" charset="-127"/>
                <a:ea typeface="휴먼모음T" pitchFamily="18" charset="-127"/>
              </a:rPr>
              <a:t> </a:t>
            </a:r>
            <a:r>
              <a:rPr lang="en-US" altLang="ko-KR" sz="2000" dirty="0" smtClean="0">
                <a:latin typeface="휴먼모음T" pitchFamily="18" charset="-127"/>
                <a:ea typeface="휴먼모음T" pitchFamily="18" charset="-127"/>
              </a:rPr>
              <a:t>West : Vietnam</a:t>
            </a: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휴먼모음T" pitchFamily="18" charset="-127"/>
                <a:ea typeface="휴먼모음T" pitchFamily="18" charset="-127"/>
              </a:rPr>
              <a:t> </a:t>
            </a:r>
            <a:r>
              <a:rPr lang="en-US" altLang="ko-KR" sz="2000" dirty="0" smtClean="0">
                <a:latin typeface="휴먼모음T" pitchFamily="18" charset="-127"/>
                <a:ea typeface="휴먼모음T" pitchFamily="18" charset="-127"/>
              </a:rPr>
              <a:t>South</a:t>
            </a:r>
            <a:r>
              <a:rPr lang="ko-KR" altLang="en-US" sz="2000" dirty="0" smtClean="0">
                <a:latin typeface="휴먼모음T" pitchFamily="18" charset="-127"/>
                <a:ea typeface="휴먼모음T" pitchFamily="18" charset="-127"/>
              </a:rPr>
              <a:t> </a:t>
            </a:r>
            <a:r>
              <a:rPr lang="en-US" altLang="ko-KR" sz="2000" dirty="0" smtClean="0">
                <a:latin typeface="휴먼모음T" pitchFamily="18" charset="-127"/>
                <a:ea typeface="휴먼모음T" pitchFamily="18" charset="-127"/>
              </a:rPr>
              <a:t>: Indonesian islands</a:t>
            </a: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휴먼모음T" pitchFamily="18" charset="-127"/>
                <a:ea typeface="휴먼모음T" pitchFamily="18" charset="-127"/>
              </a:rPr>
              <a:t> </a:t>
            </a:r>
            <a:r>
              <a:rPr lang="en-US" altLang="ko-KR" sz="2000" dirty="0" smtClean="0">
                <a:latin typeface="휴먼모음T" pitchFamily="18" charset="-127"/>
                <a:ea typeface="휴먼모음T" pitchFamily="18" charset="-127"/>
              </a:rPr>
              <a:t>East</a:t>
            </a:r>
            <a:r>
              <a:rPr lang="ko-KR" altLang="en-US" sz="2000" dirty="0" smtClean="0">
                <a:latin typeface="휴먼모음T" pitchFamily="18" charset="-127"/>
                <a:ea typeface="휴먼모음T" pitchFamily="18" charset="-127"/>
              </a:rPr>
              <a:t> </a:t>
            </a:r>
            <a:r>
              <a:rPr lang="en-US" altLang="ko-KR" sz="2000" dirty="0" smtClean="0">
                <a:latin typeface="휴먼모음T" pitchFamily="18" charset="-127"/>
                <a:ea typeface="휴먼모음T" pitchFamily="18" charset="-127"/>
              </a:rPr>
              <a:t>: Philippine Sea</a:t>
            </a:r>
          </a:p>
        </p:txBody>
      </p:sp>
      <p:sp>
        <p:nvSpPr>
          <p:cNvPr id="19" name="오른쪽 화살표 18"/>
          <p:cNvSpPr/>
          <p:nvPr/>
        </p:nvSpPr>
        <p:spPr>
          <a:xfrm>
            <a:off x="4139952" y="1556792"/>
            <a:ext cx="1224136" cy="864096"/>
          </a:xfrm>
          <a:prstGeom prst="rightArrow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2000" dirty="0" smtClean="0">
                <a:latin typeface="휴먼모음T" pitchFamily="18" charset="-127"/>
                <a:ea typeface="휴먼모음T" pitchFamily="18" charset="-127"/>
              </a:rPr>
              <a:t>Thus</a:t>
            </a:r>
            <a:endParaRPr lang="ko-KR" altLang="en-US" sz="20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508104" y="1052736"/>
            <a:ext cx="3398687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dirty="0" smtClean="0">
                <a:latin typeface="휴먼모음T" pitchFamily="18" charset="-127"/>
                <a:ea typeface="휴먼모음T" pitchFamily="18" charset="-127"/>
              </a:rPr>
              <a:t>Frequent earthquakes</a:t>
            </a:r>
          </a:p>
          <a:p>
            <a:pPr algn="ctr"/>
            <a:r>
              <a:rPr lang="en-US" altLang="ko-KR" sz="2000" dirty="0" smtClean="0">
                <a:latin typeface="휴먼모음T" pitchFamily="18" charset="-127"/>
                <a:ea typeface="휴먼모음T" pitchFamily="18" charset="-127"/>
              </a:rPr>
              <a:t>and Typhoon</a:t>
            </a:r>
          </a:p>
          <a:p>
            <a:pPr algn="ctr"/>
            <a:r>
              <a:rPr lang="en-US" altLang="ko-KR" sz="2500" dirty="0" smtClean="0">
                <a:solidFill>
                  <a:srgbClr val="FF0000"/>
                </a:solidFill>
                <a:latin typeface="휴먼모음T" pitchFamily="18" charset="-127"/>
                <a:ea typeface="휴먼모음T" pitchFamily="18" charset="-127"/>
              </a:rPr>
              <a:t>But</a:t>
            </a:r>
          </a:p>
          <a:p>
            <a:pPr algn="ctr"/>
            <a:r>
              <a:rPr lang="en-US" altLang="ko-KR" sz="2000" dirty="0" smtClean="0">
                <a:latin typeface="휴먼모음T" pitchFamily="18" charset="-127"/>
                <a:ea typeface="휴먼모음T" pitchFamily="18" charset="-127"/>
              </a:rPr>
              <a:t>Abundant natural resources</a:t>
            </a:r>
          </a:p>
          <a:p>
            <a:pPr algn="ctr"/>
            <a:r>
              <a:rPr lang="en-US" altLang="ko-KR" sz="2000" dirty="0" smtClean="0">
                <a:latin typeface="휴먼모음T" pitchFamily="18" charset="-127"/>
                <a:ea typeface="휴먼모음T" pitchFamily="18" charset="-127"/>
              </a:rPr>
              <a:t>And Biodiversity</a:t>
            </a:r>
            <a:endParaRPr lang="en-US" altLang="ko-KR" sz="2000" dirty="0"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11560" y="3501008"/>
            <a:ext cx="593303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altLang="ko-KR" sz="2000" dirty="0" smtClean="0">
                <a:latin typeface="휴먼모음T" pitchFamily="18" charset="-127"/>
                <a:ea typeface="휴먼모음T" pitchFamily="18" charset="-127"/>
              </a:rPr>
              <a:t> Approximately 94 million people</a:t>
            </a:r>
          </a:p>
          <a:p>
            <a:pPr>
              <a:buFont typeface="Arial" pitchFamily="34" charset="0"/>
              <a:buChar char="•"/>
            </a:pPr>
            <a:r>
              <a:rPr lang="en-US" altLang="ko-KR" sz="2000" dirty="0" smtClean="0">
                <a:latin typeface="휴먼모음T" pitchFamily="18" charset="-127"/>
                <a:ea typeface="휴먼모음T" pitchFamily="18" charset="-127"/>
              </a:rPr>
              <a:t> 12</a:t>
            </a:r>
            <a:r>
              <a:rPr lang="en-US" altLang="ko-KR" sz="2000" baseline="30000" dirty="0" smtClean="0">
                <a:latin typeface="휴먼모음T" pitchFamily="18" charset="-127"/>
                <a:ea typeface="휴먼모음T" pitchFamily="18" charset="-127"/>
              </a:rPr>
              <a:t>th</a:t>
            </a:r>
            <a:r>
              <a:rPr lang="en-US" altLang="ko-KR" sz="2000" dirty="0" smtClean="0">
                <a:latin typeface="휴먼모음T" pitchFamily="18" charset="-127"/>
                <a:ea typeface="휴먼모음T" pitchFamily="18" charset="-127"/>
              </a:rPr>
              <a:t> in the world`s most populous nation</a:t>
            </a:r>
          </a:p>
          <a:p>
            <a:pPr>
              <a:buFont typeface="Arial" pitchFamily="34" charset="0"/>
              <a:buChar char="•"/>
            </a:pPr>
            <a:r>
              <a:rPr lang="en-US" altLang="ko-KR" sz="2000" dirty="0" smtClean="0">
                <a:latin typeface="휴먼모음T" pitchFamily="18" charset="-127"/>
                <a:ea typeface="휴먼모음T" pitchFamily="18" charset="-127"/>
              </a:rPr>
              <a:t> Approximately 11 million people living abroad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11560" y="5301208"/>
            <a:ext cx="6062878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altLang="ko-KR" sz="2000" dirty="0" smtClean="0">
                <a:latin typeface="휴먼모음T" pitchFamily="18" charset="-127"/>
                <a:ea typeface="휴먼모음T" pitchFamily="18" charset="-127"/>
              </a:rPr>
              <a:t> Language : </a:t>
            </a:r>
            <a:r>
              <a:rPr lang="en-US" altLang="ko-KR" sz="2000" dirty="0" err="1" smtClean="0">
                <a:latin typeface="휴먼모음T" pitchFamily="18" charset="-127"/>
                <a:ea typeface="휴먼모음T" pitchFamily="18" charset="-127"/>
              </a:rPr>
              <a:t>Tagalog</a:t>
            </a:r>
            <a:endParaRPr lang="en-US" altLang="ko-KR" sz="2000" dirty="0" smtClean="0">
              <a:latin typeface="휴먼모음T" pitchFamily="18" charset="-127"/>
              <a:ea typeface="휴먼모음T" pitchFamily="18" charset="-127"/>
            </a:endParaRPr>
          </a:p>
          <a:p>
            <a:pPr>
              <a:buFont typeface="Arial" pitchFamily="34" charset="0"/>
              <a:buChar char="•"/>
            </a:pPr>
            <a:r>
              <a:rPr lang="en-US" altLang="ko-KR" sz="2000" dirty="0" smtClean="0">
                <a:latin typeface="휴먼모음T" pitchFamily="18" charset="-127"/>
                <a:ea typeface="휴먼모음T" pitchFamily="18" charset="-127"/>
              </a:rPr>
              <a:t> Official Language : </a:t>
            </a:r>
            <a:r>
              <a:rPr lang="en-US" altLang="ko-KR" sz="2000" dirty="0" err="1" smtClean="0">
                <a:latin typeface="휴먼모음T" pitchFamily="18" charset="-127"/>
                <a:ea typeface="휴먼모음T" pitchFamily="18" charset="-127"/>
              </a:rPr>
              <a:t>Tagalog</a:t>
            </a:r>
            <a:r>
              <a:rPr lang="en-US" altLang="ko-KR" sz="2000" dirty="0" smtClean="0">
                <a:latin typeface="휴먼모음T" pitchFamily="18" charset="-127"/>
                <a:ea typeface="휴먼모음T" pitchFamily="18" charset="-127"/>
              </a:rPr>
              <a:t>, English</a:t>
            </a:r>
          </a:p>
          <a:p>
            <a:pPr>
              <a:buFont typeface="Arial" pitchFamily="34" charset="0"/>
              <a:buChar char="•"/>
            </a:pPr>
            <a:r>
              <a:rPr lang="en-US" altLang="ko-KR" sz="2000" dirty="0" smtClean="0">
                <a:latin typeface="휴먼모음T" pitchFamily="18" charset="-127"/>
                <a:ea typeface="휴먼모음T" pitchFamily="18" charset="-127"/>
              </a:rPr>
              <a:t> Mother tongue : Total 172</a:t>
            </a:r>
          </a:p>
          <a:p>
            <a:pPr>
              <a:buFont typeface="Arial" pitchFamily="34" charset="0"/>
              <a:buChar char="•"/>
            </a:pPr>
            <a:r>
              <a:rPr lang="en-US" altLang="ko-KR" sz="2000" dirty="0" smtClean="0">
                <a:latin typeface="휴먼모음T" pitchFamily="18" charset="-127"/>
                <a:ea typeface="휴먼모음T" pitchFamily="18" charset="-127"/>
              </a:rPr>
              <a:t> Besides Chinese, Spanish, Creole, Arabic, etc.</a:t>
            </a:r>
            <a:endParaRPr lang="ko-KR" altLang="en-US" sz="2000" dirty="0">
              <a:latin typeface="휴먼모음T" pitchFamily="18" charset="-127"/>
              <a:ea typeface="휴먼모음T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 descr="ㅋ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032250" y="2889250"/>
            <a:ext cx="1079500" cy="1079500"/>
          </a:xfrm>
          <a:prstGeom prst="rect">
            <a:avLst/>
          </a:prstGeom>
        </p:spPr>
      </p:pic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6D8E4-2005-47C2-BABA-BA8D4E80A917}" type="slidenum">
              <a:rPr lang="ko-KR" altLang="en-US" sz="2000" smtClean="0"/>
              <a:pPr/>
              <a:t>4</a:t>
            </a:fld>
            <a:endParaRPr lang="ko-KR" altLang="en-US" sz="2000" dirty="0"/>
          </a:p>
        </p:txBody>
      </p:sp>
      <p:sp>
        <p:nvSpPr>
          <p:cNvPr id="6" name="직사각형 5"/>
          <p:cNvSpPr/>
          <p:nvPr/>
        </p:nvSpPr>
        <p:spPr>
          <a:xfrm>
            <a:off x="395536" y="332656"/>
            <a:ext cx="265624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Culture</a:t>
            </a:r>
            <a:endParaRPr lang="ko-KR" alt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11560" y="1340768"/>
            <a:ext cx="3156633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l"/>
            </a:pPr>
            <a:r>
              <a:rPr lang="en-US" altLang="ko-KR" sz="2000" dirty="0" smtClean="0">
                <a:latin typeface="휴먼모음T" pitchFamily="18" charset="-127"/>
                <a:ea typeface="휴먼모음T" pitchFamily="18" charset="-127"/>
              </a:rPr>
              <a:t> </a:t>
            </a:r>
            <a:r>
              <a:rPr lang="en-US" altLang="ko-KR" sz="3000" dirty="0" smtClean="0">
                <a:latin typeface="휴먼모음T" pitchFamily="18" charset="-127"/>
                <a:ea typeface="휴먼모음T" pitchFamily="18" charset="-127"/>
              </a:rPr>
              <a:t>Clothes</a:t>
            </a:r>
          </a:p>
          <a:p>
            <a:r>
              <a:rPr lang="en-US" altLang="ko-KR" sz="2000" dirty="0" smtClean="0">
                <a:latin typeface="휴먼모음T" pitchFamily="18" charset="-127"/>
                <a:ea typeface="휴먼모음T" pitchFamily="18" charset="-127"/>
              </a:rPr>
              <a:t>  Man - Barong </a:t>
            </a:r>
            <a:r>
              <a:rPr lang="en-US" altLang="ko-KR" sz="2000" dirty="0" err="1" smtClean="0">
                <a:latin typeface="휴먼모음T" pitchFamily="18" charset="-127"/>
                <a:ea typeface="휴먼모음T" pitchFamily="18" charset="-127"/>
              </a:rPr>
              <a:t>Tagalog</a:t>
            </a:r>
            <a:endParaRPr lang="en-US" altLang="ko-KR" sz="2000" dirty="0" smtClean="0">
              <a:latin typeface="휴먼모음T" pitchFamily="18" charset="-127"/>
              <a:ea typeface="휴먼모음T" pitchFamily="18" charset="-127"/>
            </a:endParaRPr>
          </a:p>
          <a:p>
            <a:r>
              <a:rPr lang="en-US" altLang="ko-KR" sz="2000" dirty="0" smtClean="0">
                <a:latin typeface="휴먼모음T" pitchFamily="18" charset="-127"/>
                <a:ea typeface="휴먼모음T" pitchFamily="18" charset="-127"/>
              </a:rPr>
              <a:t>  Women - Baro't </a:t>
            </a:r>
            <a:r>
              <a:rPr lang="en-US" altLang="ko-KR" sz="2000" dirty="0" err="1" smtClean="0">
                <a:latin typeface="휴먼모음T" pitchFamily="18" charset="-127"/>
                <a:ea typeface="휴먼모음T" pitchFamily="18" charset="-127"/>
              </a:rPr>
              <a:t>Saya</a:t>
            </a:r>
            <a:r>
              <a:rPr lang="en-US" altLang="ko-KR" sz="2000" dirty="0" smtClean="0">
                <a:latin typeface="휴먼모음T" pitchFamily="18" charset="-127"/>
                <a:ea typeface="휴먼모음T" pitchFamily="18" charset="-127"/>
              </a:rPr>
              <a:t> </a:t>
            </a:r>
            <a:endParaRPr lang="ko-KR" altLang="en-US" sz="2000" dirty="0"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1560" y="5445224"/>
            <a:ext cx="655500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l"/>
            </a:pPr>
            <a:r>
              <a:rPr lang="en-US" altLang="ko-KR" sz="2000" dirty="0" smtClean="0">
                <a:latin typeface="휴먼모음T" pitchFamily="18" charset="-127"/>
                <a:ea typeface="휴먼모음T" pitchFamily="18" charset="-127"/>
              </a:rPr>
              <a:t> </a:t>
            </a:r>
            <a:r>
              <a:rPr lang="en-US" altLang="ko-KR" sz="3000" dirty="0" smtClean="0">
                <a:latin typeface="휴먼모음T" pitchFamily="18" charset="-127"/>
                <a:ea typeface="휴먼모음T" pitchFamily="18" charset="-127"/>
              </a:rPr>
              <a:t>Food</a:t>
            </a:r>
          </a:p>
          <a:p>
            <a:r>
              <a:rPr lang="en-US" altLang="ko-KR" sz="2000" dirty="0" smtClean="0">
                <a:latin typeface="휴먼모음T" pitchFamily="18" charset="-127"/>
                <a:ea typeface="휴먼모음T" pitchFamily="18" charset="-127"/>
              </a:rPr>
              <a:t>  Without specific diversity.</a:t>
            </a:r>
          </a:p>
          <a:p>
            <a:r>
              <a:rPr lang="en-US" altLang="ko-KR" sz="2000" dirty="0" smtClean="0">
                <a:latin typeface="휴먼모음T" pitchFamily="18" charset="-127"/>
                <a:ea typeface="휴먼모음T" pitchFamily="18" charset="-127"/>
              </a:rPr>
              <a:t>  because of food is mixed different many countries.</a:t>
            </a:r>
          </a:p>
          <a:p>
            <a:endParaRPr lang="en-US" altLang="ko-KR" sz="2000" dirty="0" smtClean="0">
              <a:latin typeface="휴먼모음T" pitchFamily="18" charset="-127"/>
              <a:ea typeface="휴먼모음T" pitchFamily="18" charset="-127"/>
            </a:endParaRPr>
          </a:p>
        </p:txBody>
      </p:sp>
      <p:pic>
        <p:nvPicPr>
          <p:cNvPr id="13" name="그림 12" descr="1.bmp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1560" y="2564904"/>
            <a:ext cx="3674465" cy="2736304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5220072" y="1340768"/>
            <a:ext cx="1951175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l"/>
            </a:pPr>
            <a:r>
              <a:rPr lang="en-US" altLang="ko-KR" sz="2000" dirty="0" smtClean="0">
                <a:latin typeface="휴먼모음T" pitchFamily="18" charset="-127"/>
                <a:ea typeface="휴먼모음T" pitchFamily="18" charset="-127"/>
              </a:rPr>
              <a:t> </a:t>
            </a:r>
            <a:r>
              <a:rPr lang="en-US" altLang="ko-KR" sz="3000" dirty="0" smtClean="0">
                <a:latin typeface="휴먼모음T" pitchFamily="18" charset="-127"/>
                <a:ea typeface="휴먼모음T" pitchFamily="18" charset="-127"/>
              </a:rPr>
              <a:t>Dwelling</a:t>
            </a:r>
          </a:p>
        </p:txBody>
      </p:sp>
      <p:pic>
        <p:nvPicPr>
          <p:cNvPr id="17" name="그림 16" descr="4.bmp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220072" y="2276872"/>
            <a:ext cx="3024336" cy="1728192"/>
          </a:xfrm>
          <a:prstGeom prst="rect">
            <a:avLst/>
          </a:prstGeom>
        </p:spPr>
      </p:pic>
      <p:pic>
        <p:nvPicPr>
          <p:cNvPr id="18" name="그림 17" descr="5.bmp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220072" y="4437112"/>
            <a:ext cx="3024336" cy="1728191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5220072" y="1916832"/>
            <a:ext cx="24128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dirty="0" smtClean="0">
                <a:latin typeface="휴먼모음T" pitchFamily="18" charset="-127"/>
                <a:ea typeface="휴먼모음T" pitchFamily="18" charset="-127"/>
              </a:rPr>
              <a:t>A traditional house</a:t>
            </a:r>
            <a:endParaRPr lang="ko-KR" altLang="en-US" sz="2000" dirty="0"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220072" y="4077072"/>
            <a:ext cx="215796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dirty="0" smtClean="0">
                <a:latin typeface="휴먼모음T" pitchFamily="18" charset="-127"/>
                <a:ea typeface="휴먼모음T" pitchFamily="18" charset="-127"/>
              </a:rPr>
              <a:t>A modern house</a:t>
            </a:r>
            <a:endParaRPr lang="ko-KR" altLang="en-US" sz="2000" dirty="0">
              <a:latin typeface="휴먼모음T" pitchFamily="18" charset="-127"/>
              <a:ea typeface="휴먼모음T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6D8E4-2005-47C2-BABA-BA8D4E80A917}" type="slidenum">
              <a:rPr lang="ko-KR" altLang="en-US" sz="2000" smtClean="0"/>
              <a:pPr/>
              <a:t>5</a:t>
            </a:fld>
            <a:endParaRPr lang="ko-KR" altLang="en-US" sz="2000" dirty="0"/>
          </a:p>
        </p:txBody>
      </p:sp>
      <p:sp>
        <p:nvSpPr>
          <p:cNvPr id="7" name="직사각형 6"/>
          <p:cNvSpPr/>
          <p:nvPr/>
        </p:nvSpPr>
        <p:spPr>
          <a:xfrm>
            <a:off x="395536" y="1556792"/>
            <a:ext cx="8356775" cy="409342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altLang="ko-KR" sz="6000" b="1" cap="all" dirty="0" smtClean="0">
                <a:ln w="0">
                  <a:noFill/>
                </a:ln>
                <a:solidFill>
                  <a:srgbClr val="FF0000"/>
                </a:solidFill>
                <a:effectLst>
                  <a:outerShdw blurRad="75057" dist="38100" dir="5400000" sy="-20000" rotWithShape="0">
                    <a:prstClr val="black">
                      <a:alpha val="25000"/>
                    </a:prstClr>
                  </a:outerShdw>
                  <a:reflection blurRad="12700" stA="50000" endPos="50000" dist="5000" dir="5400000" sy="-100000" rotWithShape="0"/>
                </a:effectLst>
              </a:rPr>
              <a:t>Thank  you</a:t>
            </a:r>
          </a:p>
          <a:p>
            <a:pPr algn="ctr"/>
            <a:r>
              <a:rPr lang="en-US" altLang="ko-KR" sz="6000" b="1" cap="all" dirty="0" smtClean="0">
                <a:ln w="0">
                  <a:noFill/>
                </a:ln>
                <a:solidFill>
                  <a:srgbClr val="FF0000"/>
                </a:solidFill>
                <a:effectLst>
                  <a:outerShdw blurRad="75057" dist="38100" dir="5400000" sy="-20000" rotWithShape="0">
                    <a:prstClr val="black">
                      <a:alpha val="25000"/>
                    </a:prstClr>
                  </a:outerShdw>
                  <a:reflection blurRad="12700" stA="50000" endPos="50000" dist="5000" dir="5400000" sy="-100000" rotWithShape="0"/>
                </a:effectLst>
              </a:rPr>
              <a:t>For  my  stories.</a:t>
            </a:r>
          </a:p>
          <a:p>
            <a:pPr algn="ctr"/>
            <a:r>
              <a:rPr lang="en-US" altLang="ko-KR" sz="8000" b="1" cap="all" dirty="0" smtClean="0">
                <a:ln w="0">
                  <a:noFill/>
                </a:ln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75057" dist="38100" dir="5400000" sy="-20000" rotWithShape="0">
                    <a:prstClr val="black">
                      <a:alpha val="25000"/>
                    </a:prstClr>
                  </a:outerShdw>
                  <a:reflection blurRad="12700" stA="50000" endPos="50000" dist="5000" dir="5400000" sy="-100000" rotWithShape="0"/>
                </a:effectLst>
              </a:rPr>
              <a:t>Bye  </a:t>
            </a:r>
            <a:r>
              <a:rPr lang="en-US" altLang="ko-KR" sz="8000" b="1" cap="all" dirty="0" err="1" smtClean="0">
                <a:ln w="0">
                  <a:noFill/>
                </a:ln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75057" dist="38100" dir="5400000" sy="-20000" rotWithShape="0">
                    <a:prstClr val="black">
                      <a:alpha val="25000"/>
                    </a:prstClr>
                  </a:outerShdw>
                  <a:reflection blurRad="12700" stA="50000" endPos="50000" dist="5000" dir="5400000" sy="-100000" rotWithShape="0"/>
                </a:effectLst>
              </a:rPr>
              <a:t>bye</a:t>
            </a:r>
            <a:r>
              <a:rPr lang="en-US" altLang="ko-KR" sz="8000" b="1" cap="all" dirty="0" smtClean="0">
                <a:ln w="0">
                  <a:noFill/>
                </a:ln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75057" dist="38100" dir="5400000" sy="-20000" rotWithShape="0">
                    <a:prstClr val="black">
                      <a:alpha val="25000"/>
                    </a:prstClr>
                  </a:outerShdw>
                  <a:reflection blurRad="12700" stA="50000" endPos="50000" dist="5000" dir="5400000" sy="-100000" rotWithShape="0"/>
                </a:effectLst>
              </a:rPr>
              <a:t> ~!</a:t>
            </a:r>
          </a:p>
          <a:p>
            <a:pPr algn="ctr"/>
            <a:r>
              <a:rPr lang="en-US" altLang="ko-KR" sz="6000" b="1" cap="all" dirty="0" smtClean="0">
                <a:ln w="0">
                  <a:noFill/>
                </a:ln>
                <a:solidFill>
                  <a:srgbClr val="FF0000"/>
                </a:solidFill>
                <a:effectLst>
                  <a:outerShdw blurRad="75057" dist="38100" dir="5400000" sy="-20000" rotWithShape="0">
                    <a:prstClr val="black">
                      <a:alpha val="25000"/>
                    </a:prstClr>
                  </a:outerShdw>
                  <a:reflection blurRad="12700" stA="50000" endPos="50000" dist="5000" dir="5400000" sy="-100000" rotWithShape="0"/>
                </a:effectLst>
              </a:rPr>
              <a:t>0(^.^)0</a:t>
            </a:r>
            <a:endParaRPr lang="en-US" altLang="ko-KR" sz="6000" b="1" cap="all" dirty="0">
              <a:ln w="0">
                <a:noFill/>
              </a:ln>
              <a:solidFill>
                <a:srgbClr val="FF0000"/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흐름">
  <a:themeElements>
    <a:clrScheme name="흐름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흐름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흐름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238</TotalTime>
  <Words>224</Words>
  <Application>Microsoft Office PowerPoint</Application>
  <PresentationFormat>화면 슬라이드 쇼(4:3)</PresentationFormat>
  <Paragraphs>58</Paragraphs>
  <Slides>5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6" baseType="lpstr">
      <vt:lpstr>흐름</vt:lpstr>
      <vt:lpstr>슬라이드 1</vt:lpstr>
      <vt:lpstr>슬라이드 2</vt:lpstr>
      <vt:lpstr>슬라이드 3</vt:lpstr>
      <vt:lpstr>슬라이드 4</vt:lpstr>
      <vt:lpstr>슬라이드 5</vt:lpstr>
    </vt:vector>
  </TitlesOfParts>
  <Company>Univ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이동민</cp:lastModifiedBy>
  <cp:revision>43</cp:revision>
  <dcterms:created xsi:type="dcterms:W3CDTF">2011-03-08T06:51:10Z</dcterms:created>
  <dcterms:modified xsi:type="dcterms:W3CDTF">2011-12-06T12:22:18Z</dcterms:modified>
</cp:coreProperties>
</file>